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Lst>
  <p:sldIdLst>
    <p:sldId id="256" r:id="rId2"/>
    <p:sldId id="257" r:id="rId3"/>
    <p:sldId id="258" r:id="rId4"/>
    <p:sldId id="259" r:id="rId5"/>
    <p:sldId id="261" r:id="rId6"/>
    <p:sldId id="262" r:id="rId7"/>
    <p:sldId id="263" r:id="rId8"/>
    <p:sldId id="265" r:id="rId9"/>
    <p:sldId id="264" r:id="rId10"/>
    <p:sldId id="266" r:id="rId11"/>
    <p:sldId id="267" r:id="rId12"/>
    <p:sldId id="268" r:id="rId13"/>
    <p:sldId id="269" r:id="rId14"/>
    <p:sldId id="270" r:id="rId15"/>
    <p:sldId id="272" r:id="rId16"/>
    <p:sldId id="271" r:id="rId17"/>
    <p:sldId id="260" r:id="rId18"/>
    <p:sldId id="273" r:id="rId19"/>
    <p:sldId id="274" r:id="rId20"/>
  </p:sldIdLst>
  <p:sldSz cx="12192000" cy="6858000"/>
  <p:notesSz cx="6858000" cy="9144000"/>
  <p:defaultTextStyle>
    <a:defPPr>
      <a:defRPr lang="ko-KR"/>
    </a:defPPr>
    <a:lvl1pPr marL="0" indent="0" algn="l" defTabSz="914400">
      <a:buNone/>
      <a:defRPr lang="ko-KR" sz="1800" baseline="0" smtClean="0">
        <a:solidFill>
          <a:srgbClr val="000000"/>
        </a:solidFill>
        <a:latin typeface="+mn-lt"/>
        <a:ea typeface="+mn-ea"/>
      </a:defRPr>
    </a:lvl1pPr>
    <a:lvl2pPr marL="457200" lvl="1" indent="0" defTabSz="914400">
      <a:defRPr lang="ko-KR" smtClean="0"/>
    </a:lvl2pPr>
    <a:lvl3pPr marL="914400" lvl="2" indent="0" defTabSz="914400">
      <a:defRPr lang="ko-KR" smtClean="0"/>
    </a:lvl3pPr>
    <a:lvl4pPr marL="1371600" lvl="3" indent="0" defTabSz="914400">
      <a:defRPr lang="ko-KR" smtClean="0"/>
    </a:lvl4pPr>
    <a:lvl5pPr marL="1828800" lvl="4" indent="0" defTabSz="914400">
      <a:defRPr lang="ko-KR" smtClean="0"/>
    </a:lvl5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8" d="100"/>
          <a:sy n="78" d="100"/>
        </p:scale>
        <p:origin x="850" y="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그림 6" descr="C:/Users/USER/AppData/Roaming/PolarisOffice9/ETemp/95800_21998488/fImage35855999358.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a:off x="0" y="0"/>
            <a:ext cx="12192635" cy="6858635"/>
          </a:xfrm>
          <a:prstGeom prst="rect">
            <a:avLst/>
          </a:prstGeom>
          <a:noFill/>
        </p:spPr>
      </p:pic>
      <p:sp>
        <p:nvSpPr>
          <p:cNvPr id="2" name="Title 1"/>
          <p:cNvSpPr txBox="1">
            <a:spLocks noGrp="1"/>
          </p:cNvSpPr>
          <p:nvPr>
            <p:ph type="ctrTitle"/>
          </p:nvPr>
        </p:nvSpPr>
        <p:spPr>
          <a:xfrm>
            <a:off x="1524000" y="1122680"/>
            <a:ext cx="9144635" cy="2388235"/>
          </a:xfrm>
          <a:prstGeom prst="rect">
            <a:avLst/>
          </a:prstGeom>
        </p:spPr>
        <p:txBody>
          <a:bodyPr vert="horz" wrap="square" lIns="91440" tIns="45720" rIns="91440" bIns="45720" numCol="1" anchor="b">
            <a:normAutofit/>
          </a:bodyPr>
          <a:lstStyle>
            <a:lvl1pPr marL="0" indent="0" algn="ctr">
              <a:buFontTx/>
              <a:buNone/>
              <a:defRPr lang="en-GB" altLang="en-US" sz="6000">
                <a:solidFill>
                  <a:schemeClr val="bg1"/>
                </a:solidFill>
              </a:defRPr>
            </a:lvl1pPr>
          </a:lstStyle>
          <a:p>
            <a:pPr marL="0" indent="0">
              <a:buFontTx/>
              <a:buNone/>
            </a:pPr>
            <a:r>
              <a:rPr lang="en-US" altLang="ko-KR"/>
              <a:t>クリックしてタイトルを入力</a:t>
            </a:r>
            <a:endParaRPr lang="ko-KR" altLang="en-US"/>
          </a:p>
        </p:txBody>
      </p:sp>
      <p:sp>
        <p:nvSpPr>
          <p:cNvPr id="3" name="Subtitle 2"/>
          <p:cNvSpPr txBox="1">
            <a:spLocks noGrp="1"/>
          </p:cNvSpPr>
          <p:nvPr>
            <p:ph type="subTitle" idx="1"/>
          </p:nvPr>
        </p:nvSpPr>
        <p:spPr>
          <a:xfrm>
            <a:off x="1524000" y="3602355"/>
            <a:ext cx="9144635" cy="1656080"/>
          </a:xfrm>
          <a:prstGeom prst="rect">
            <a:avLst/>
          </a:prstGeom>
        </p:spPr>
        <p:txBody>
          <a:bodyPr vert="horz" wrap="square" lIns="91440" tIns="45720" rIns="91440" bIns="45720" numCol="1" anchor="t">
            <a:normAutofit/>
          </a:bodyPr>
          <a:lstStyle>
            <a:lvl1pPr marL="0" indent="0" algn="ctr">
              <a:buFontTx/>
              <a:buNone/>
              <a:defRPr lang="en-GB" altLang="en-US" sz="2400">
                <a:solidFill>
                  <a:schemeClr val="bg1"/>
                </a:solidFill>
              </a:defRPr>
            </a:lvl1pPr>
            <a:lvl2pPr marL="457200" lvl="1" indent="0" algn="ctr">
              <a:buFontTx/>
              <a:buNone/>
              <a:defRPr lang="en-GB" altLang="en-US" sz="2000"/>
            </a:lvl2pPr>
            <a:lvl3pPr marL="914400" lvl="2" indent="0" algn="ctr">
              <a:buFontTx/>
              <a:buNone/>
              <a:defRPr lang="en-GB" altLang="en-US" sz="1800"/>
            </a:lvl3pPr>
            <a:lvl4pPr marL="1371600" lvl="3" indent="0" algn="ctr">
              <a:buFontTx/>
              <a:buNone/>
              <a:defRPr lang="en-GB" altLang="en-US" sz="1600"/>
            </a:lvl4pPr>
            <a:lvl5pPr marL="1828800" lvl="4" indent="0" algn="ctr">
              <a:buFontTx/>
              <a:buNone/>
              <a:defRPr lang="en-GB" altLang="en-US" sz="1600"/>
            </a:lvl5pPr>
            <a:lvl6pPr marL="2286000" lvl="5" indent="0" algn="ctr">
              <a:buFontTx/>
              <a:buNone/>
              <a:defRPr lang="en-GB" altLang="en-US" sz="1600"/>
            </a:lvl6pPr>
            <a:lvl7pPr marL="2743200" lvl="6" indent="0" algn="ctr">
              <a:buFontTx/>
              <a:buNone/>
              <a:defRPr lang="en-GB" altLang="en-US" sz="1600"/>
            </a:lvl7pPr>
            <a:lvl8pPr marL="3200400" lvl="7" indent="0" algn="ctr">
              <a:buFontTx/>
              <a:buNone/>
              <a:defRPr lang="en-GB" altLang="en-US" sz="1600"/>
            </a:lvl8pPr>
            <a:lvl9pPr marL="3657600" lvl="8" indent="0" algn="ctr">
              <a:buFontTx/>
              <a:buNone/>
              <a:defRPr lang="en-GB" altLang="en-US" sz="1600"/>
            </a:lvl9pPr>
          </a:lstStyle>
          <a:p>
            <a:pPr marL="0" indent="0">
              <a:buFontTx/>
              <a:buNone/>
            </a:pPr>
            <a:r>
              <a:rPr lang="en-US" altLang="ko-KR"/>
              <a:t>クリックしてサブタイトルを追加</a:t>
            </a:r>
            <a:endParaRPr lang="ko-KR" altLang="en-US"/>
          </a:p>
        </p:txBody>
      </p:sp>
      <p:sp>
        <p:nvSpPr>
          <p:cNvPr id="4" name="Date Placeholder 3"/>
          <p:cNvSpPr txBox="1">
            <a:spLocks noGrp="1"/>
          </p:cNvSpPr>
          <p:nvPr>
            <p:ph type="dt" sz="half" idx="10"/>
          </p:nvPr>
        </p:nvSpPr>
        <p:spPr>
          <a:xfrm>
            <a:off x="838200" y="6356350"/>
            <a:ext cx="2743835" cy="365760"/>
          </a:xfrm>
          <a:prstGeom prst="rect">
            <a:avLst/>
          </a:prstGeom>
        </p:spPr>
        <p:txBody>
          <a:bodyPr vert="horz" wrap="square" lIns="91440" tIns="45720" rIns="91440" bIns="45720" numCol="1" anchor="ctr">
            <a:noAutofit/>
          </a:bodyPr>
          <a:lstStyle/>
          <a:p>
            <a:pPr marL="0" indent="0"/>
            <a:fld id="{B9320F77-B9A0-41C5-862A-B4B631284C64}" type="datetime1">
              <a:rPr lang="en-GB" altLang="en-US"/>
              <a:pPr marL="0" indent="0"/>
              <a:t>18/02/2026</a:t>
            </a:fld>
            <a:endParaRPr lang="ko-KR" altLang="en-US">
              <a:solidFill>
                <a:srgbClr val="898989"/>
              </a:solidFill>
            </a:endParaRPr>
          </a:p>
        </p:txBody>
      </p:sp>
      <p:sp>
        <p:nvSpPr>
          <p:cNvPr id="5" name="Footer Placeholder 4"/>
          <p:cNvSpPr txBox="1">
            <a:spLocks noGrp="1"/>
          </p:cNvSpPr>
          <p:nvPr>
            <p:ph type="ftr" sz="quarter" idx="11"/>
          </p:nvPr>
        </p:nvSpPr>
        <p:spPr>
          <a:xfrm>
            <a:off x="4038600" y="6356350"/>
            <a:ext cx="4115435" cy="365760"/>
          </a:xfrm>
          <a:prstGeom prst="rect">
            <a:avLst/>
          </a:prstGeom>
        </p:spPr>
        <p:txBody>
          <a:bodyPr vert="horz" wrap="square" lIns="91440" tIns="45720" rIns="91440" bIns="45720" numCol="1" anchor="ctr">
            <a:noAutofit/>
          </a:bodyPr>
          <a:lstStyle/>
          <a:p>
            <a:pPr marL="0" indent="0"/>
            <a:endParaRPr lang="ko-KR" altLang="en-US" sz="1800">
              <a:latin typeface="Yu Gothic" charset="0"/>
              <a:ea typeface="Yu Gothic" charset="0"/>
            </a:endParaRPr>
          </a:p>
        </p:txBody>
      </p:sp>
      <p:sp>
        <p:nvSpPr>
          <p:cNvPr id="6" name="Slide Number Placeholder 5"/>
          <p:cNvSpPr txBox="1">
            <a:spLocks noGrp="1"/>
          </p:cNvSpPr>
          <p:nvPr>
            <p:ph type="sldNum" sz="quarter" idx="12"/>
          </p:nvPr>
        </p:nvSpPr>
        <p:spPr>
          <a:xfrm>
            <a:off x="8610600" y="6356350"/>
            <a:ext cx="2743835" cy="365760"/>
          </a:xfrm>
          <a:prstGeom prst="rect">
            <a:avLst/>
          </a:prstGeom>
        </p:spPr>
        <p:txBody>
          <a:bodyPr vert="horz" wrap="square" lIns="91440" tIns="45720" rIns="91440" bIns="45720" numCol="1" anchor="ctr">
            <a:noAutofit/>
          </a:bodyPr>
          <a:lstStyle/>
          <a:p>
            <a:pPr marL="0" indent="0"/>
            <a:fld id="{B9320F77-B9A0-41C5-862A-B4B631284C64}" type="slidenum">
              <a:rPr>
                <a:solidFill>
                  <a:srgbClr val="898989"/>
                </a:solidFill>
              </a:rPr>
              <a:pPr marL="0" indent="0"/>
              <a:t>‹Nr.›</a:t>
            </a:fld>
            <a:endParaRPr lang="ko-KR" altLang="en-US">
              <a:solidFill>
                <a:srgbClr val="89898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pic>
        <p:nvPicPr>
          <p:cNvPr id="7" name="그림 6" descr="C:/Users/USER/AppData/Roaming/PolarisOffice9/ETemp/95800_21998488/fImage35856296827.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a:off x="0" y="0"/>
            <a:ext cx="12192635" cy="6858635"/>
          </a:xfrm>
          <a:prstGeom prst="rect">
            <a:avLst/>
          </a:prstGeom>
          <a:noFill/>
        </p:spPr>
      </p:pic>
      <p:sp>
        <p:nvSpPr>
          <p:cNvPr id="2" name="Title 1"/>
          <p:cNvSpPr txBox="1">
            <a:spLocks noGrp="1"/>
          </p:cNvSpPr>
          <p:nvPr>
            <p:ph type="title"/>
          </p:nvPr>
        </p:nvSpPr>
        <p:spPr>
          <a:xfrm>
            <a:off x="838200" y="365125"/>
            <a:ext cx="10516235" cy="1326515"/>
          </a:xfrm>
          <a:prstGeom prst="rect">
            <a:avLst/>
          </a:prstGeom>
        </p:spPr>
        <p:txBody>
          <a:bodyPr vert="horz" wrap="square" lIns="91440" tIns="45720" rIns="91440" bIns="45720" numCol="1" anchor="ctr">
            <a:normAutofit/>
          </a:bodyPr>
          <a:lstStyle/>
          <a:p>
            <a:pPr marL="0" indent="0">
              <a:buFontTx/>
              <a:buNone/>
            </a:pPr>
            <a:r>
              <a:rPr lang="en-US" altLang="ko-KR"/>
              <a:t>クリックしてタイトルを入力</a:t>
            </a:r>
            <a:endParaRPr lang="ko-KR" altLang="en-US"/>
          </a:p>
        </p:txBody>
      </p:sp>
      <p:sp>
        <p:nvSpPr>
          <p:cNvPr id="3" name="Vertical Text Placeholder 2"/>
          <p:cNvSpPr txBox="1">
            <a:spLocks noGrp="1"/>
          </p:cNvSpPr>
          <p:nvPr>
            <p:ph type="body" orient="vert" idx="1"/>
          </p:nvPr>
        </p:nvSpPr>
        <p:spPr>
          <a:xfrm>
            <a:off x="838200" y="1825625"/>
            <a:ext cx="10516235" cy="4352290"/>
          </a:xfrm>
          <a:prstGeom prst="rect">
            <a:avLst/>
          </a:prstGeom>
        </p:spPr>
        <p:txBody>
          <a:bodyPr vert="eaVert" wrap="square" lIns="91440" tIns="45720" rIns="91440" bIns="45720" numCol="1" anchor="t">
            <a:normAutofit/>
          </a:bodyPr>
          <a:lstStyle/>
          <a:p>
            <a:pPr marL="228600" indent="-228600">
              <a:buFont typeface="Arial"/>
              <a:buChar char="•"/>
            </a:pPr>
            <a:r>
              <a:rPr lang="en-US" altLang="ko-KR"/>
              <a:t>クリックしてテキストを追加</a:t>
            </a:r>
            <a:endParaRPr lang="ko-KR" altLang="en-US"/>
          </a:p>
          <a:p>
            <a:pPr marL="685800" lvl="1" indent="-228600">
              <a:buFont typeface="Arial"/>
              <a:buChar char="•"/>
            </a:pPr>
            <a:r>
              <a:rPr lang="en-US" altLang="ko-KR"/>
              <a:t>第2レベル</a:t>
            </a:r>
            <a:endParaRPr lang="ko-KR" altLang="en-US"/>
          </a:p>
          <a:p>
            <a:pPr marL="1143000" lvl="2" indent="-228600">
              <a:buFont typeface="Arial"/>
              <a:buChar char="•"/>
            </a:pPr>
            <a:r>
              <a:rPr lang="en-US" altLang="ko-KR"/>
              <a:t>レベル3</a:t>
            </a:r>
            <a:endParaRPr lang="ko-KR" altLang="en-US"/>
          </a:p>
          <a:p>
            <a:pPr marL="1600200" lvl="3" indent="-228600">
              <a:buFont typeface="Arial"/>
              <a:buChar char="•"/>
            </a:pPr>
            <a:r>
              <a:rPr lang="en-US" altLang="ko-KR"/>
              <a:t>第4レベル</a:t>
            </a:r>
            <a:endParaRPr lang="ko-KR" altLang="en-US"/>
          </a:p>
          <a:p>
            <a:pPr marL="2057400" lvl="4" indent="-228600">
              <a:buFont typeface="Arial"/>
              <a:buChar char="•"/>
            </a:pPr>
            <a:r>
              <a:rPr lang="en-US" altLang="ko-KR"/>
              <a:t>第5レベル</a:t>
            </a:r>
            <a:endParaRPr lang="ko-KR" altLang="en-US"/>
          </a:p>
        </p:txBody>
      </p:sp>
      <p:sp>
        <p:nvSpPr>
          <p:cNvPr id="4" name="Date Placeholder 3"/>
          <p:cNvSpPr txBox="1">
            <a:spLocks noGrp="1"/>
          </p:cNvSpPr>
          <p:nvPr>
            <p:ph type="dt" sz="half" idx="10"/>
          </p:nvPr>
        </p:nvSpPr>
        <p:spPr>
          <a:xfrm>
            <a:off x="838200" y="6356350"/>
            <a:ext cx="2743835" cy="365760"/>
          </a:xfrm>
          <a:prstGeom prst="rect">
            <a:avLst/>
          </a:prstGeom>
        </p:spPr>
        <p:txBody>
          <a:bodyPr vert="horz" wrap="square" lIns="91440" tIns="45720" rIns="91440" bIns="45720" numCol="1" anchor="ctr">
            <a:noAutofit/>
          </a:bodyPr>
          <a:lstStyle/>
          <a:p>
            <a:pPr marL="0" indent="0"/>
            <a:fld id="{B9320F77-B9A0-41C5-862A-B4B631284C64}" type="datetime1">
              <a:rPr lang="en-GB" altLang="en-US"/>
              <a:pPr marL="0" indent="0"/>
              <a:t>18/02/2026</a:t>
            </a:fld>
            <a:endParaRPr lang="ko-KR" altLang="en-US">
              <a:solidFill>
                <a:srgbClr val="898989"/>
              </a:solidFill>
            </a:endParaRPr>
          </a:p>
        </p:txBody>
      </p:sp>
      <p:sp>
        <p:nvSpPr>
          <p:cNvPr id="5" name="Footer Placeholder 4"/>
          <p:cNvSpPr txBox="1">
            <a:spLocks noGrp="1"/>
          </p:cNvSpPr>
          <p:nvPr>
            <p:ph type="ftr" sz="quarter" idx="11"/>
          </p:nvPr>
        </p:nvSpPr>
        <p:spPr>
          <a:xfrm>
            <a:off x="4038600" y="6356350"/>
            <a:ext cx="4115435" cy="365760"/>
          </a:xfrm>
          <a:prstGeom prst="rect">
            <a:avLst/>
          </a:prstGeom>
        </p:spPr>
        <p:txBody>
          <a:bodyPr vert="horz" wrap="square" lIns="91440" tIns="45720" rIns="91440" bIns="45720" numCol="1" anchor="ctr">
            <a:noAutofit/>
          </a:bodyPr>
          <a:lstStyle/>
          <a:p>
            <a:pPr marL="0" indent="0"/>
            <a:endParaRPr lang="ko-KR" altLang="en-US" sz="1800">
              <a:latin typeface="Yu Gothic" charset="0"/>
              <a:ea typeface="Yu Gothic" charset="0"/>
            </a:endParaRPr>
          </a:p>
        </p:txBody>
      </p:sp>
      <p:sp>
        <p:nvSpPr>
          <p:cNvPr id="6" name="Slide Number Placeholder 5"/>
          <p:cNvSpPr txBox="1">
            <a:spLocks noGrp="1"/>
          </p:cNvSpPr>
          <p:nvPr>
            <p:ph type="sldNum" sz="quarter" idx="12"/>
          </p:nvPr>
        </p:nvSpPr>
        <p:spPr>
          <a:xfrm>
            <a:off x="8610600" y="6356350"/>
            <a:ext cx="2743835" cy="365760"/>
          </a:xfrm>
          <a:prstGeom prst="rect">
            <a:avLst/>
          </a:prstGeom>
        </p:spPr>
        <p:txBody>
          <a:bodyPr vert="horz" wrap="square" lIns="91440" tIns="45720" rIns="91440" bIns="45720" numCol="1" anchor="ctr">
            <a:noAutofit/>
          </a:bodyPr>
          <a:lstStyle/>
          <a:p>
            <a:pPr marL="0" indent="0"/>
            <a:fld id="{B9320F77-B9A0-41C5-862A-B4B631284C64}" type="slidenum">
              <a:rPr>
                <a:solidFill>
                  <a:srgbClr val="898989"/>
                </a:solidFill>
              </a:rPr>
              <a:pPr marL="0" indent="0"/>
              <a:t>‹Nr.›</a:t>
            </a:fld>
            <a:endParaRPr lang="ko-KR" altLang="en-US">
              <a:solidFill>
                <a:srgbClr val="89898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
        <p:cNvGrpSpPr/>
        <p:nvPr/>
      </p:nvGrpSpPr>
      <p:grpSpPr>
        <a:xfrm>
          <a:off x="0" y="0"/>
          <a:ext cx="0" cy="0"/>
          <a:chOff x="0" y="0"/>
          <a:chExt cx="0" cy="0"/>
        </a:xfrm>
      </p:grpSpPr>
      <p:pic>
        <p:nvPicPr>
          <p:cNvPr id="7" name="그림 6" descr="C:/Users/USER/AppData/Roaming/PolarisOffice9/ETemp/95800_21998488/fImage35856129961.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a:off x="0" y="0"/>
            <a:ext cx="12192635" cy="6858635"/>
          </a:xfrm>
          <a:prstGeom prst="rect">
            <a:avLst/>
          </a:prstGeom>
          <a:noFill/>
        </p:spPr>
      </p:pic>
      <p:sp>
        <p:nvSpPr>
          <p:cNvPr id="2" name="Vertical Title 1"/>
          <p:cNvSpPr txBox="1">
            <a:spLocks noGrp="1"/>
          </p:cNvSpPr>
          <p:nvPr>
            <p:ph type="title" orient="vert"/>
          </p:nvPr>
        </p:nvSpPr>
        <p:spPr>
          <a:xfrm>
            <a:off x="8724900" y="365125"/>
            <a:ext cx="2629535" cy="5812790"/>
          </a:xfrm>
          <a:prstGeom prst="rect">
            <a:avLst/>
          </a:prstGeom>
        </p:spPr>
        <p:txBody>
          <a:bodyPr vert="eaVert" wrap="square" lIns="91440" tIns="45720" rIns="91440" bIns="45720" numCol="1" anchor="ctr">
            <a:normAutofit/>
          </a:bodyPr>
          <a:lstStyle/>
          <a:p>
            <a:pPr marL="0" indent="0">
              <a:buFontTx/>
              <a:buNone/>
            </a:pPr>
            <a:r>
              <a:rPr lang="en-US" altLang="ko-KR"/>
              <a:t>クリックしてタイトルを入力</a:t>
            </a:r>
            <a:endParaRPr lang="ko-KR" altLang="en-US"/>
          </a:p>
        </p:txBody>
      </p:sp>
      <p:sp>
        <p:nvSpPr>
          <p:cNvPr id="3" name="Vertical Text Placeholder 2"/>
          <p:cNvSpPr txBox="1">
            <a:spLocks noGrp="1"/>
          </p:cNvSpPr>
          <p:nvPr>
            <p:ph type="body" orient="vert" idx="1"/>
          </p:nvPr>
        </p:nvSpPr>
        <p:spPr>
          <a:xfrm>
            <a:off x="838200" y="365125"/>
            <a:ext cx="7734935" cy="5812790"/>
          </a:xfrm>
          <a:prstGeom prst="rect">
            <a:avLst/>
          </a:prstGeom>
        </p:spPr>
        <p:txBody>
          <a:bodyPr vert="eaVert" wrap="square" lIns="91440" tIns="45720" rIns="91440" bIns="45720" numCol="1" anchor="t">
            <a:normAutofit/>
          </a:bodyPr>
          <a:lstStyle/>
          <a:p>
            <a:pPr marL="228600" indent="-228600">
              <a:buFont typeface="Arial"/>
              <a:buChar char="•"/>
            </a:pPr>
            <a:r>
              <a:rPr lang="en-US" altLang="ko-KR"/>
              <a:t>クリックしてテキストを追加</a:t>
            </a:r>
            <a:endParaRPr lang="ko-KR" altLang="en-US"/>
          </a:p>
          <a:p>
            <a:pPr marL="685800" lvl="1" indent="-228600">
              <a:buFont typeface="Arial"/>
              <a:buChar char="•"/>
            </a:pPr>
            <a:r>
              <a:rPr lang="en-US" altLang="ko-KR"/>
              <a:t>第2レベル</a:t>
            </a:r>
            <a:endParaRPr lang="ko-KR" altLang="en-US"/>
          </a:p>
          <a:p>
            <a:pPr marL="1143000" lvl="2" indent="-228600">
              <a:buFont typeface="Arial"/>
              <a:buChar char="•"/>
            </a:pPr>
            <a:r>
              <a:rPr lang="en-US" altLang="ko-KR"/>
              <a:t>レベル3</a:t>
            </a:r>
            <a:endParaRPr lang="ko-KR" altLang="en-US"/>
          </a:p>
          <a:p>
            <a:pPr marL="1600200" lvl="3" indent="-228600">
              <a:buFont typeface="Arial"/>
              <a:buChar char="•"/>
            </a:pPr>
            <a:r>
              <a:rPr lang="en-US" altLang="ko-KR"/>
              <a:t>第4レベル</a:t>
            </a:r>
            <a:endParaRPr lang="ko-KR" altLang="en-US"/>
          </a:p>
          <a:p>
            <a:pPr marL="2057400" lvl="4" indent="-228600">
              <a:buFont typeface="Arial"/>
              <a:buChar char="•"/>
            </a:pPr>
            <a:r>
              <a:rPr lang="en-US" altLang="ko-KR"/>
              <a:t>第5レベル</a:t>
            </a:r>
            <a:endParaRPr lang="ko-KR" altLang="en-US"/>
          </a:p>
        </p:txBody>
      </p:sp>
      <p:sp>
        <p:nvSpPr>
          <p:cNvPr id="4" name="Date Placeholder 3"/>
          <p:cNvSpPr txBox="1">
            <a:spLocks noGrp="1"/>
          </p:cNvSpPr>
          <p:nvPr>
            <p:ph type="dt" sz="half" idx="10"/>
          </p:nvPr>
        </p:nvSpPr>
        <p:spPr>
          <a:xfrm>
            <a:off x="838200" y="6356350"/>
            <a:ext cx="2743835" cy="365760"/>
          </a:xfrm>
          <a:prstGeom prst="rect">
            <a:avLst/>
          </a:prstGeom>
        </p:spPr>
        <p:txBody>
          <a:bodyPr vert="horz" wrap="square" lIns="91440" tIns="45720" rIns="91440" bIns="45720" numCol="1" anchor="ctr">
            <a:noAutofit/>
          </a:bodyPr>
          <a:lstStyle/>
          <a:p>
            <a:pPr marL="0" indent="0"/>
            <a:fld id="{B9320F77-B9A0-41C5-862A-B4B631284C64}" type="datetime1">
              <a:rPr lang="en-GB" altLang="en-US"/>
              <a:pPr marL="0" indent="0"/>
              <a:t>18/02/2026</a:t>
            </a:fld>
            <a:endParaRPr lang="ko-KR" altLang="en-US">
              <a:solidFill>
                <a:srgbClr val="898989"/>
              </a:solidFill>
            </a:endParaRPr>
          </a:p>
        </p:txBody>
      </p:sp>
      <p:sp>
        <p:nvSpPr>
          <p:cNvPr id="5" name="Footer Placeholder 4"/>
          <p:cNvSpPr txBox="1">
            <a:spLocks noGrp="1"/>
          </p:cNvSpPr>
          <p:nvPr>
            <p:ph type="ftr" sz="quarter" idx="11"/>
          </p:nvPr>
        </p:nvSpPr>
        <p:spPr>
          <a:xfrm>
            <a:off x="4038600" y="6356350"/>
            <a:ext cx="4115435" cy="365760"/>
          </a:xfrm>
          <a:prstGeom prst="rect">
            <a:avLst/>
          </a:prstGeom>
        </p:spPr>
        <p:txBody>
          <a:bodyPr vert="horz" wrap="square" lIns="91440" tIns="45720" rIns="91440" bIns="45720" numCol="1" anchor="ctr">
            <a:noAutofit/>
          </a:bodyPr>
          <a:lstStyle/>
          <a:p>
            <a:pPr marL="0" indent="0"/>
            <a:endParaRPr lang="ko-KR" altLang="en-US" sz="1800">
              <a:latin typeface="Yu Gothic" charset="0"/>
              <a:ea typeface="Yu Gothic" charset="0"/>
            </a:endParaRPr>
          </a:p>
        </p:txBody>
      </p:sp>
      <p:sp>
        <p:nvSpPr>
          <p:cNvPr id="6" name="Slide Number Placeholder 5"/>
          <p:cNvSpPr txBox="1">
            <a:spLocks noGrp="1"/>
          </p:cNvSpPr>
          <p:nvPr>
            <p:ph type="sldNum" sz="quarter" idx="12"/>
          </p:nvPr>
        </p:nvSpPr>
        <p:spPr>
          <a:xfrm>
            <a:off x="8610600" y="6356350"/>
            <a:ext cx="2743835" cy="365760"/>
          </a:xfrm>
          <a:prstGeom prst="rect">
            <a:avLst/>
          </a:prstGeom>
        </p:spPr>
        <p:txBody>
          <a:bodyPr vert="horz" wrap="square" lIns="91440" tIns="45720" rIns="91440" bIns="45720" numCol="1" anchor="ctr">
            <a:noAutofit/>
          </a:bodyPr>
          <a:lstStyle/>
          <a:p>
            <a:pPr marL="0" indent="0"/>
            <a:fld id="{B9320F77-B9A0-41C5-862A-B4B631284C64}" type="slidenum">
              <a:rPr>
                <a:solidFill>
                  <a:srgbClr val="898989"/>
                </a:solidFill>
              </a:rPr>
              <a:pPr marL="0" indent="0"/>
              <a:t>‹Nr.›</a:t>
            </a:fld>
            <a:endParaRPr lang="ko-KR" altLang="en-US">
              <a:solidFill>
                <a:srgbClr val="89898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그림 6" descr="C:/Users/USER/AppData/Roaming/PolarisOffice9/ETemp/95800_21998488/fImage35855926962.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a:off x="0" y="0"/>
            <a:ext cx="12192635" cy="6858635"/>
          </a:xfrm>
          <a:prstGeom prst="rect">
            <a:avLst/>
          </a:prstGeom>
          <a:noFill/>
        </p:spPr>
      </p:pic>
      <p:sp>
        <p:nvSpPr>
          <p:cNvPr id="2" name="Title 1"/>
          <p:cNvSpPr txBox="1">
            <a:spLocks noGrp="1"/>
          </p:cNvSpPr>
          <p:nvPr>
            <p:ph type="title"/>
          </p:nvPr>
        </p:nvSpPr>
        <p:spPr>
          <a:xfrm>
            <a:off x="838200" y="365125"/>
            <a:ext cx="10516235" cy="1326515"/>
          </a:xfrm>
          <a:prstGeom prst="rect">
            <a:avLst/>
          </a:prstGeom>
        </p:spPr>
        <p:txBody>
          <a:bodyPr vert="horz" wrap="square" lIns="91440" tIns="45720" rIns="91440" bIns="45720" numCol="1" anchor="ctr">
            <a:normAutofit/>
          </a:bodyPr>
          <a:lstStyle/>
          <a:p>
            <a:pPr marL="0" indent="0">
              <a:buFontTx/>
              <a:buNone/>
            </a:pPr>
            <a:r>
              <a:rPr lang="en-US" altLang="ko-KR"/>
              <a:t>クリックしてタイトルを入力</a:t>
            </a:r>
            <a:endParaRPr lang="ko-KR" altLang="en-US"/>
          </a:p>
        </p:txBody>
      </p:sp>
      <p:sp>
        <p:nvSpPr>
          <p:cNvPr id="3" name="Content Placeholder 2"/>
          <p:cNvSpPr txBox="1">
            <a:spLocks noGrp="1"/>
          </p:cNvSpPr>
          <p:nvPr>
            <p:ph idx="1"/>
          </p:nvPr>
        </p:nvSpPr>
        <p:spPr>
          <a:xfrm>
            <a:off x="838200" y="1825625"/>
            <a:ext cx="10516235" cy="4352290"/>
          </a:xfrm>
          <a:prstGeom prst="rect">
            <a:avLst/>
          </a:prstGeom>
        </p:spPr>
        <p:txBody>
          <a:bodyPr vert="horz" wrap="square" lIns="91440" tIns="45720" rIns="91440" bIns="45720" numCol="1" anchor="t">
            <a:normAutofit/>
          </a:bodyPr>
          <a:lstStyle/>
          <a:p>
            <a:pPr marL="228600" indent="-228600">
              <a:buFont typeface="Arial"/>
              <a:buChar char="•"/>
            </a:pPr>
            <a:r>
              <a:rPr lang="en-US" altLang="ko-KR"/>
              <a:t>クリックしてテキストを追加</a:t>
            </a:r>
            <a:endParaRPr lang="ko-KR" altLang="en-US"/>
          </a:p>
          <a:p>
            <a:pPr marL="685800" lvl="1" indent="-228600">
              <a:buFont typeface="Arial"/>
              <a:buChar char="•"/>
            </a:pPr>
            <a:r>
              <a:rPr lang="en-US" altLang="ko-KR"/>
              <a:t>第2レベル</a:t>
            </a:r>
            <a:endParaRPr lang="ko-KR" altLang="en-US"/>
          </a:p>
          <a:p>
            <a:pPr marL="1143000" lvl="2" indent="-228600">
              <a:buFont typeface="Arial"/>
              <a:buChar char="•"/>
            </a:pPr>
            <a:r>
              <a:rPr lang="en-US" altLang="ko-KR"/>
              <a:t>レベル3</a:t>
            </a:r>
            <a:endParaRPr lang="ko-KR" altLang="en-US"/>
          </a:p>
          <a:p>
            <a:pPr marL="1600200" lvl="3" indent="-228600">
              <a:buFont typeface="Arial"/>
              <a:buChar char="•"/>
            </a:pPr>
            <a:r>
              <a:rPr lang="en-US" altLang="ko-KR"/>
              <a:t>第4レベル</a:t>
            </a:r>
            <a:endParaRPr lang="ko-KR" altLang="en-US"/>
          </a:p>
          <a:p>
            <a:pPr marL="2057400" lvl="4" indent="-228600">
              <a:buFont typeface="Arial"/>
              <a:buChar char="•"/>
            </a:pPr>
            <a:r>
              <a:rPr lang="en-US" altLang="ko-KR"/>
              <a:t>第5レベル</a:t>
            </a:r>
            <a:endParaRPr lang="ko-KR" altLang="en-US"/>
          </a:p>
        </p:txBody>
      </p:sp>
      <p:sp>
        <p:nvSpPr>
          <p:cNvPr id="4" name="Date Placeholder 3"/>
          <p:cNvSpPr txBox="1">
            <a:spLocks noGrp="1"/>
          </p:cNvSpPr>
          <p:nvPr>
            <p:ph type="dt" sz="half" idx="10"/>
          </p:nvPr>
        </p:nvSpPr>
        <p:spPr>
          <a:xfrm>
            <a:off x="838200" y="6356350"/>
            <a:ext cx="2743835" cy="365760"/>
          </a:xfrm>
          <a:prstGeom prst="rect">
            <a:avLst/>
          </a:prstGeom>
        </p:spPr>
        <p:txBody>
          <a:bodyPr vert="horz" wrap="square" lIns="91440" tIns="45720" rIns="91440" bIns="45720" numCol="1" anchor="ctr">
            <a:noAutofit/>
          </a:bodyPr>
          <a:lstStyle/>
          <a:p>
            <a:pPr marL="0" indent="0"/>
            <a:fld id="{B9320F77-B9A0-41C5-862A-B4B631284C64}" type="datetime1">
              <a:rPr lang="en-GB" altLang="en-US"/>
              <a:pPr marL="0" indent="0"/>
              <a:t>18/02/2026</a:t>
            </a:fld>
            <a:endParaRPr lang="ko-KR" altLang="en-US">
              <a:solidFill>
                <a:srgbClr val="898989"/>
              </a:solidFill>
            </a:endParaRPr>
          </a:p>
        </p:txBody>
      </p:sp>
      <p:sp>
        <p:nvSpPr>
          <p:cNvPr id="5" name="Footer Placeholder 4"/>
          <p:cNvSpPr txBox="1">
            <a:spLocks noGrp="1"/>
          </p:cNvSpPr>
          <p:nvPr>
            <p:ph type="ftr" sz="quarter" idx="11"/>
          </p:nvPr>
        </p:nvSpPr>
        <p:spPr>
          <a:xfrm>
            <a:off x="4038600" y="6356350"/>
            <a:ext cx="4115435" cy="365760"/>
          </a:xfrm>
          <a:prstGeom prst="rect">
            <a:avLst/>
          </a:prstGeom>
        </p:spPr>
        <p:txBody>
          <a:bodyPr vert="horz" wrap="square" lIns="91440" tIns="45720" rIns="91440" bIns="45720" numCol="1" anchor="ctr">
            <a:noAutofit/>
          </a:bodyPr>
          <a:lstStyle/>
          <a:p>
            <a:pPr marL="0" indent="0"/>
            <a:endParaRPr lang="ko-KR" altLang="en-US" sz="1800">
              <a:latin typeface="Yu Gothic" charset="0"/>
              <a:ea typeface="Yu Gothic" charset="0"/>
            </a:endParaRPr>
          </a:p>
        </p:txBody>
      </p:sp>
      <p:sp>
        <p:nvSpPr>
          <p:cNvPr id="6" name="Slide Number Placeholder 5"/>
          <p:cNvSpPr txBox="1">
            <a:spLocks noGrp="1"/>
          </p:cNvSpPr>
          <p:nvPr>
            <p:ph type="sldNum" sz="quarter" idx="12"/>
          </p:nvPr>
        </p:nvSpPr>
        <p:spPr>
          <a:xfrm>
            <a:off x="8610600" y="6356350"/>
            <a:ext cx="2743835" cy="365760"/>
          </a:xfrm>
          <a:prstGeom prst="rect">
            <a:avLst/>
          </a:prstGeom>
        </p:spPr>
        <p:txBody>
          <a:bodyPr vert="horz" wrap="square" lIns="91440" tIns="45720" rIns="91440" bIns="45720" numCol="1" anchor="ctr">
            <a:noAutofit/>
          </a:bodyPr>
          <a:lstStyle/>
          <a:p>
            <a:pPr marL="0" indent="0"/>
            <a:fld id="{B9320F77-B9A0-41C5-862A-B4B631284C64}" type="slidenum">
              <a:rPr>
                <a:solidFill>
                  <a:srgbClr val="898989"/>
                </a:solidFill>
              </a:rPr>
              <a:pPr marL="0" indent="0"/>
              <a:t>‹Nr.›</a:t>
            </a:fld>
            <a:endParaRPr lang="ko-KR" altLang="en-US">
              <a:solidFill>
                <a:srgbClr val="89898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7" name="그림 6" descr="C:/Users/USER/AppData/Roaming/PolarisOffice9/ETemp/95800_21998488/fImage35855804464.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a:off x="0" y="0"/>
            <a:ext cx="12192635" cy="6858635"/>
          </a:xfrm>
          <a:prstGeom prst="rect">
            <a:avLst/>
          </a:prstGeom>
          <a:noFill/>
        </p:spPr>
      </p:pic>
      <p:sp>
        <p:nvSpPr>
          <p:cNvPr id="2" name="Title 1"/>
          <p:cNvSpPr txBox="1">
            <a:spLocks noGrp="1"/>
          </p:cNvSpPr>
          <p:nvPr>
            <p:ph type="title"/>
          </p:nvPr>
        </p:nvSpPr>
        <p:spPr>
          <a:xfrm>
            <a:off x="831850" y="1710055"/>
            <a:ext cx="10516235" cy="2853055"/>
          </a:xfrm>
          <a:prstGeom prst="rect">
            <a:avLst/>
          </a:prstGeom>
        </p:spPr>
        <p:txBody>
          <a:bodyPr vert="horz" wrap="square" lIns="91440" tIns="45720" rIns="91440" bIns="45720" numCol="1" anchor="b">
            <a:normAutofit/>
          </a:bodyPr>
          <a:lstStyle>
            <a:lvl1pPr marL="0" indent="0">
              <a:buFontTx/>
              <a:buNone/>
              <a:defRPr lang="en-GB" altLang="en-US" sz="6000">
                <a:solidFill>
                  <a:schemeClr val="bg1"/>
                </a:solidFill>
              </a:defRPr>
            </a:lvl1pPr>
          </a:lstStyle>
          <a:p>
            <a:pPr marL="0" indent="0">
              <a:buFontTx/>
              <a:buNone/>
            </a:pPr>
            <a:r>
              <a:rPr lang="en-US" altLang="ko-KR"/>
              <a:t>クリックしてタイトルを入力</a:t>
            </a:r>
            <a:endParaRPr lang="ko-KR" altLang="en-US"/>
          </a:p>
        </p:txBody>
      </p:sp>
      <p:sp>
        <p:nvSpPr>
          <p:cNvPr id="3" name="Text Placeholder 2"/>
          <p:cNvSpPr txBox="1">
            <a:spLocks noGrp="1"/>
          </p:cNvSpPr>
          <p:nvPr>
            <p:ph type="body" idx="1"/>
          </p:nvPr>
        </p:nvSpPr>
        <p:spPr>
          <a:xfrm>
            <a:off x="831850" y="4589780"/>
            <a:ext cx="10516235" cy="1500505"/>
          </a:xfrm>
          <a:prstGeom prst="rect">
            <a:avLst/>
          </a:prstGeom>
        </p:spPr>
        <p:txBody>
          <a:bodyPr vert="horz" wrap="square" lIns="91440" tIns="45720" rIns="91440" bIns="45720" numCol="1" anchor="t">
            <a:normAutofit/>
          </a:bodyPr>
          <a:lstStyle>
            <a:lvl1pPr marL="0" indent="0">
              <a:buFontTx/>
              <a:buNone/>
              <a:defRPr lang="en-GB" altLang="en-US" sz="2400">
                <a:solidFill>
                  <a:schemeClr val="bg1"/>
                </a:solidFill>
              </a:defRPr>
            </a:lvl1pPr>
            <a:lvl2pPr marL="457200" lvl="1" indent="0">
              <a:buFontTx/>
              <a:buNone/>
              <a:defRPr lang="en-GB" altLang="en-US" sz="2000">
                <a:solidFill>
                  <a:schemeClr val="tx1">
                    <a:tint val="75000"/>
                  </a:schemeClr>
                </a:solidFill>
              </a:defRPr>
            </a:lvl2pPr>
            <a:lvl3pPr marL="914400" lvl="2" indent="0">
              <a:buFontTx/>
              <a:buNone/>
              <a:defRPr lang="en-GB" altLang="en-US" sz="1800">
                <a:solidFill>
                  <a:schemeClr val="tx1">
                    <a:tint val="75000"/>
                  </a:schemeClr>
                </a:solidFill>
              </a:defRPr>
            </a:lvl3pPr>
            <a:lvl4pPr marL="1371600" lvl="3" indent="0">
              <a:buFontTx/>
              <a:buNone/>
              <a:defRPr lang="en-GB" altLang="en-US" sz="1600">
                <a:solidFill>
                  <a:schemeClr val="tx1">
                    <a:tint val="75000"/>
                  </a:schemeClr>
                </a:solidFill>
              </a:defRPr>
            </a:lvl4pPr>
            <a:lvl5pPr marL="1828800" lvl="4" indent="0">
              <a:buFontTx/>
              <a:buNone/>
              <a:defRPr lang="en-GB" altLang="en-US" sz="1600">
                <a:solidFill>
                  <a:schemeClr val="tx1">
                    <a:tint val="75000"/>
                  </a:schemeClr>
                </a:solidFill>
              </a:defRPr>
            </a:lvl5pPr>
            <a:lvl6pPr marL="2286000" lvl="5" indent="0">
              <a:buFontTx/>
              <a:buNone/>
              <a:defRPr lang="en-GB" altLang="en-US" sz="1600">
                <a:solidFill>
                  <a:schemeClr val="tx1">
                    <a:tint val="75000"/>
                  </a:schemeClr>
                </a:solidFill>
              </a:defRPr>
            </a:lvl6pPr>
            <a:lvl7pPr marL="2743200" lvl="6" indent="0">
              <a:buFontTx/>
              <a:buNone/>
              <a:defRPr lang="en-GB" altLang="en-US" sz="1600">
                <a:solidFill>
                  <a:schemeClr val="tx1">
                    <a:tint val="75000"/>
                  </a:schemeClr>
                </a:solidFill>
              </a:defRPr>
            </a:lvl7pPr>
            <a:lvl8pPr marL="3200400" lvl="7" indent="0">
              <a:buFontTx/>
              <a:buNone/>
              <a:defRPr lang="en-GB" altLang="en-US" sz="1600">
                <a:solidFill>
                  <a:schemeClr val="tx1">
                    <a:tint val="75000"/>
                  </a:schemeClr>
                </a:solidFill>
              </a:defRPr>
            </a:lvl8pPr>
            <a:lvl9pPr marL="3657600" lvl="8" indent="0">
              <a:buFontTx/>
              <a:buNone/>
              <a:defRPr lang="en-GB" altLang="en-US" sz="1600">
                <a:solidFill>
                  <a:schemeClr val="tx1">
                    <a:tint val="75000"/>
                  </a:schemeClr>
                </a:solidFill>
              </a:defRPr>
            </a:lvl9pPr>
          </a:lstStyle>
          <a:p>
            <a:pPr marL="0" indent="0">
              <a:buFontTx/>
              <a:buNone/>
            </a:pPr>
            <a:r>
              <a:rPr lang="en-US" altLang="ko-KR"/>
              <a:t>クリックしてテキストを追加</a:t>
            </a:r>
            <a:endParaRPr lang="ko-KR" altLang="en-US"/>
          </a:p>
        </p:txBody>
      </p:sp>
      <p:sp>
        <p:nvSpPr>
          <p:cNvPr id="4" name="Date Placeholder 3"/>
          <p:cNvSpPr txBox="1">
            <a:spLocks noGrp="1"/>
          </p:cNvSpPr>
          <p:nvPr>
            <p:ph type="dt" sz="half" idx="10"/>
          </p:nvPr>
        </p:nvSpPr>
        <p:spPr>
          <a:xfrm>
            <a:off x="838200" y="6356350"/>
            <a:ext cx="2743835" cy="365760"/>
          </a:xfrm>
          <a:prstGeom prst="rect">
            <a:avLst/>
          </a:prstGeom>
        </p:spPr>
        <p:txBody>
          <a:bodyPr vert="horz" wrap="square" lIns="91440" tIns="45720" rIns="91440" bIns="45720" numCol="1" anchor="ctr">
            <a:noAutofit/>
          </a:bodyPr>
          <a:lstStyle/>
          <a:p>
            <a:pPr marL="0" indent="0"/>
            <a:fld id="{B9320F77-B9A0-41C5-862A-B4B631284C64}" type="datetime1">
              <a:rPr lang="en-GB" altLang="en-US"/>
              <a:pPr marL="0" indent="0"/>
              <a:t>18/02/2026</a:t>
            </a:fld>
            <a:endParaRPr lang="ko-KR" altLang="en-US">
              <a:solidFill>
                <a:srgbClr val="898989"/>
              </a:solidFill>
            </a:endParaRPr>
          </a:p>
        </p:txBody>
      </p:sp>
      <p:sp>
        <p:nvSpPr>
          <p:cNvPr id="5" name="Footer Placeholder 4"/>
          <p:cNvSpPr txBox="1">
            <a:spLocks noGrp="1"/>
          </p:cNvSpPr>
          <p:nvPr>
            <p:ph type="ftr" sz="quarter" idx="11"/>
          </p:nvPr>
        </p:nvSpPr>
        <p:spPr>
          <a:xfrm>
            <a:off x="4038600" y="6356350"/>
            <a:ext cx="4115435" cy="365760"/>
          </a:xfrm>
          <a:prstGeom prst="rect">
            <a:avLst/>
          </a:prstGeom>
        </p:spPr>
        <p:txBody>
          <a:bodyPr vert="horz" wrap="square" lIns="91440" tIns="45720" rIns="91440" bIns="45720" numCol="1" anchor="ctr">
            <a:noAutofit/>
          </a:bodyPr>
          <a:lstStyle/>
          <a:p>
            <a:pPr marL="0" indent="0"/>
            <a:endParaRPr lang="ko-KR" altLang="en-US" sz="1800">
              <a:latin typeface="Yu Gothic" charset="0"/>
              <a:ea typeface="Yu Gothic" charset="0"/>
            </a:endParaRPr>
          </a:p>
        </p:txBody>
      </p:sp>
      <p:sp>
        <p:nvSpPr>
          <p:cNvPr id="6" name="Slide Number Placeholder 5"/>
          <p:cNvSpPr txBox="1">
            <a:spLocks noGrp="1"/>
          </p:cNvSpPr>
          <p:nvPr>
            <p:ph type="sldNum" sz="quarter" idx="12"/>
          </p:nvPr>
        </p:nvSpPr>
        <p:spPr>
          <a:xfrm>
            <a:off x="8610600" y="6356350"/>
            <a:ext cx="2743835" cy="365760"/>
          </a:xfrm>
          <a:prstGeom prst="rect">
            <a:avLst/>
          </a:prstGeom>
        </p:spPr>
        <p:txBody>
          <a:bodyPr vert="horz" wrap="square" lIns="91440" tIns="45720" rIns="91440" bIns="45720" numCol="1" anchor="ctr">
            <a:noAutofit/>
          </a:bodyPr>
          <a:lstStyle/>
          <a:p>
            <a:pPr marL="0" indent="0"/>
            <a:fld id="{B9320F77-B9A0-41C5-862A-B4B631284C64}" type="slidenum">
              <a:rPr>
                <a:solidFill>
                  <a:srgbClr val="898989"/>
                </a:solidFill>
              </a:rPr>
              <a:pPr marL="0" indent="0"/>
              <a:t>‹Nr.›</a:t>
            </a:fld>
            <a:endParaRPr lang="ko-KR" altLang="en-US">
              <a:solidFill>
                <a:srgbClr val="89898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8" name="그림 7" descr="C:/Users/USER/AppData/Roaming/PolarisOffice9/ETemp/95800_21998488/fImage35856365705.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a:off x="0" y="0"/>
            <a:ext cx="12192635" cy="6858635"/>
          </a:xfrm>
          <a:prstGeom prst="rect">
            <a:avLst/>
          </a:prstGeom>
          <a:noFill/>
        </p:spPr>
      </p:pic>
      <p:sp>
        <p:nvSpPr>
          <p:cNvPr id="2" name="Title 1"/>
          <p:cNvSpPr txBox="1">
            <a:spLocks noGrp="1"/>
          </p:cNvSpPr>
          <p:nvPr>
            <p:ph type="title"/>
          </p:nvPr>
        </p:nvSpPr>
        <p:spPr>
          <a:xfrm>
            <a:off x="838200" y="365125"/>
            <a:ext cx="10516235" cy="1326515"/>
          </a:xfrm>
          <a:prstGeom prst="rect">
            <a:avLst/>
          </a:prstGeom>
        </p:spPr>
        <p:txBody>
          <a:bodyPr vert="horz" wrap="square" lIns="91440" tIns="45720" rIns="91440" bIns="45720" numCol="1" anchor="ctr">
            <a:normAutofit/>
          </a:bodyPr>
          <a:lstStyle/>
          <a:p>
            <a:pPr marL="0" indent="0">
              <a:buFontTx/>
              <a:buNone/>
            </a:pPr>
            <a:r>
              <a:rPr lang="en-US" altLang="ko-KR"/>
              <a:t>クリックしてタイトルを入力</a:t>
            </a:r>
            <a:endParaRPr lang="ko-KR" altLang="en-US"/>
          </a:p>
        </p:txBody>
      </p:sp>
      <p:sp>
        <p:nvSpPr>
          <p:cNvPr id="3" name="Content Placeholder 2"/>
          <p:cNvSpPr txBox="1">
            <a:spLocks noGrp="1"/>
          </p:cNvSpPr>
          <p:nvPr>
            <p:ph sz="half" idx="1"/>
          </p:nvPr>
        </p:nvSpPr>
        <p:spPr>
          <a:xfrm>
            <a:off x="838200" y="1825625"/>
            <a:ext cx="5182235" cy="4352290"/>
          </a:xfrm>
          <a:prstGeom prst="rect">
            <a:avLst/>
          </a:prstGeom>
        </p:spPr>
        <p:txBody>
          <a:bodyPr vert="horz" wrap="square" lIns="91440" tIns="45720" rIns="91440" bIns="45720" numCol="1" anchor="t">
            <a:normAutofit/>
          </a:bodyPr>
          <a:lstStyle/>
          <a:p>
            <a:pPr marL="228600" indent="-228600">
              <a:buFont typeface="Arial"/>
              <a:buChar char="•"/>
            </a:pPr>
            <a:r>
              <a:rPr lang="en-US" altLang="ko-KR"/>
              <a:t>クリックしてテキストを追加</a:t>
            </a:r>
            <a:endParaRPr lang="ko-KR" altLang="en-US"/>
          </a:p>
          <a:p>
            <a:pPr marL="685800" lvl="1" indent="-228600">
              <a:buFont typeface="Arial"/>
              <a:buChar char="•"/>
            </a:pPr>
            <a:r>
              <a:rPr lang="en-US" altLang="ko-KR"/>
              <a:t>第2レベル</a:t>
            </a:r>
            <a:endParaRPr lang="ko-KR" altLang="en-US"/>
          </a:p>
          <a:p>
            <a:pPr marL="1143000" lvl="2" indent="-228600">
              <a:buFont typeface="Arial"/>
              <a:buChar char="•"/>
            </a:pPr>
            <a:r>
              <a:rPr lang="en-US" altLang="ko-KR"/>
              <a:t>レベル3</a:t>
            </a:r>
            <a:endParaRPr lang="ko-KR" altLang="en-US"/>
          </a:p>
          <a:p>
            <a:pPr marL="1600200" lvl="3" indent="-228600">
              <a:buFont typeface="Arial"/>
              <a:buChar char="•"/>
            </a:pPr>
            <a:r>
              <a:rPr lang="en-US" altLang="ko-KR"/>
              <a:t>第4レベル</a:t>
            </a:r>
            <a:endParaRPr lang="ko-KR" altLang="en-US"/>
          </a:p>
          <a:p>
            <a:pPr marL="2057400" lvl="4" indent="-228600">
              <a:buFont typeface="Arial"/>
              <a:buChar char="•"/>
            </a:pPr>
            <a:r>
              <a:rPr lang="en-US" altLang="ko-KR"/>
              <a:t>第5レベル</a:t>
            </a:r>
            <a:endParaRPr lang="ko-KR" altLang="en-US"/>
          </a:p>
        </p:txBody>
      </p:sp>
      <p:sp>
        <p:nvSpPr>
          <p:cNvPr id="4" name="Content Placeholder 3"/>
          <p:cNvSpPr txBox="1">
            <a:spLocks noGrp="1"/>
          </p:cNvSpPr>
          <p:nvPr>
            <p:ph sz="half" idx="2"/>
          </p:nvPr>
        </p:nvSpPr>
        <p:spPr>
          <a:xfrm>
            <a:off x="6172200" y="1825625"/>
            <a:ext cx="5182235" cy="4352290"/>
          </a:xfrm>
          <a:prstGeom prst="rect">
            <a:avLst/>
          </a:prstGeom>
        </p:spPr>
        <p:txBody>
          <a:bodyPr vert="horz" wrap="square" lIns="91440" tIns="45720" rIns="91440" bIns="45720" numCol="1" anchor="t">
            <a:normAutofit/>
          </a:bodyPr>
          <a:lstStyle/>
          <a:p>
            <a:pPr marL="228600" indent="-228600">
              <a:buFont typeface="Arial"/>
              <a:buChar char="•"/>
            </a:pPr>
            <a:r>
              <a:rPr lang="en-US" altLang="ko-KR"/>
              <a:t>クリックしてテキストを追加</a:t>
            </a:r>
            <a:endParaRPr lang="ko-KR" altLang="en-US"/>
          </a:p>
          <a:p>
            <a:pPr marL="685800" lvl="1" indent="-228600">
              <a:buFont typeface="Arial"/>
              <a:buChar char="•"/>
            </a:pPr>
            <a:r>
              <a:rPr lang="en-US" altLang="ko-KR"/>
              <a:t>第2レベル</a:t>
            </a:r>
            <a:endParaRPr lang="ko-KR" altLang="en-US"/>
          </a:p>
          <a:p>
            <a:pPr marL="1143000" lvl="2" indent="-228600">
              <a:buFont typeface="Arial"/>
              <a:buChar char="•"/>
            </a:pPr>
            <a:r>
              <a:rPr lang="en-US" altLang="ko-KR"/>
              <a:t>レベル3</a:t>
            </a:r>
            <a:endParaRPr lang="ko-KR" altLang="en-US"/>
          </a:p>
          <a:p>
            <a:pPr marL="1600200" lvl="3" indent="-228600">
              <a:buFont typeface="Arial"/>
              <a:buChar char="•"/>
            </a:pPr>
            <a:r>
              <a:rPr lang="en-US" altLang="ko-KR"/>
              <a:t>第4レベル</a:t>
            </a:r>
            <a:endParaRPr lang="ko-KR" altLang="en-US"/>
          </a:p>
          <a:p>
            <a:pPr marL="2057400" lvl="4" indent="-228600">
              <a:buFont typeface="Arial"/>
              <a:buChar char="•"/>
            </a:pPr>
            <a:r>
              <a:rPr lang="en-US" altLang="ko-KR"/>
              <a:t>第5レベル</a:t>
            </a:r>
            <a:endParaRPr lang="ko-KR" altLang="en-US"/>
          </a:p>
        </p:txBody>
      </p:sp>
      <p:sp>
        <p:nvSpPr>
          <p:cNvPr id="5" name="Date Placeholder 4"/>
          <p:cNvSpPr txBox="1">
            <a:spLocks noGrp="1"/>
          </p:cNvSpPr>
          <p:nvPr>
            <p:ph type="dt" sz="half" idx="10"/>
          </p:nvPr>
        </p:nvSpPr>
        <p:spPr>
          <a:xfrm>
            <a:off x="838200" y="6356350"/>
            <a:ext cx="2743835" cy="365760"/>
          </a:xfrm>
          <a:prstGeom prst="rect">
            <a:avLst/>
          </a:prstGeom>
        </p:spPr>
        <p:txBody>
          <a:bodyPr vert="horz" wrap="square" lIns="91440" tIns="45720" rIns="91440" bIns="45720" numCol="1" anchor="ctr">
            <a:noAutofit/>
          </a:bodyPr>
          <a:lstStyle/>
          <a:p>
            <a:pPr marL="0" indent="0"/>
            <a:fld id="{B9320F77-B9A0-41C5-862A-B4B631284C64}" type="datetime1">
              <a:rPr lang="en-GB" altLang="en-US"/>
              <a:pPr marL="0" indent="0"/>
              <a:t>18/02/2026</a:t>
            </a:fld>
            <a:endParaRPr lang="ko-KR" altLang="en-US">
              <a:solidFill>
                <a:srgbClr val="898989"/>
              </a:solidFill>
            </a:endParaRPr>
          </a:p>
        </p:txBody>
      </p:sp>
      <p:sp>
        <p:nvSpPr>
          <p:cNvPr id="6" name="Footer Placeholder 5"/>
          <p:cNvSpPr txBox="1">
            <a:spLocks noGrp="1"/>
          </p:cNvSpPr>
          <p:nvPr>
            <p:ph type="ftr" sz="quarter" idx="11"/>
          </p:nvPr>
        </p:nvSpPr>
        <p:spPr>
          <a:xfrm>
            <a:off x="4038600" y="6356350"/>
            <a:ext cx="4115435" cy="365760"/>
          </a:xfrm>
          <a:prstGeom prst="rect">
            <a:avLst/>
          </a:prstGeom>
        </p:spPr>
        <p:txBody>
          <a:bodyPr vert="horz" wrap="square" lIns="91440" tIns="45720" rIns="91440" bIns="45720" numCol="1" anchor="ctr">
            <a:noAutofit/>
          </a:bodyPr>
          <a:lstStyle/>
          <a:p>
            <a:pPr marL="0" indent="0"/>
            <a:endParaRPr lang="ko-KR" altLang="en-US" sz="1800">
              <a:latin typeface="Yu Gothic" charset="0"/>
              <a:ea typeface="Yu Gothic" charset="0"/>
            </a:endParaRPr>
          </a:p>
        </p:txBody>
      </p:sp>
      <p:sp>
        <p:nvSpPr>
          <p:cNvPr id="7" name="Slide Number Placeholder 6"/>
          <p:cNvSpPr txBox="1">
            <a:spLocks noGrp="1"/>
          </p:cNvSpPr>
          <p:nvPr>
            <p:ph type="sldNum" sz="quarter" idx="12"/>
          </p:nvPr>
        </p:nvSpPr>
        <p:spPr>
          <a:xfrm>
            <a:off x="8610600" y="6356350"/>
            <a:ext cx="2743835" cy="365760"/>
          </a:xfrm>
          <a:prstGeom prst="rect">
            <a:avLst/>
          </a:prstGeom>
        </p:spPr>
        <p:txBody>
          <a:bodyPr vert="horz" wrap="square" lIns="91440" tIns="45720" rIns="91440" bIns="45720" numCol="1" anchor="ctr">
            <a:noAutofit/>
          </a:bodyPr>
          <a:lstStyle/>
          <a:p>
            <a:pPr marL="0" indent="0"/>
            <a:fld id="{B9320F77-B9A0-41C5-862A-B4B631284C64}" type="slidenum">
              <a:rPr>
                <a:solidFill>
                  <a:srgbClr val="898989"/>
                </a:solidFill>
              </a:rPr>
              <a:pPr marL="0" indent="0"/>
              <a:t>‹Nr.›</a:t>
            </a:fld>
            <a:endParaRPr lang="ko-KR" altLang="en-US">
              <a:solidFill>
                <a:srgbClr val="89898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pic>
        <p:nvPicPr>
          <p:cNvPr id="10" name="그림 9" descr="C:/Users/USER/AppData/Roaming/PolarisOffice9/ETemp/95800_21998488/fImage35856198145.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a:off x="0" y="0"/>
            <a:ext cx="12192635" cy="6858635"/>
          </a:xfrm>
          <a:prstGeom prst="rect">
            <a:avLst/>
          </a:prstGeom>
          <a:noFill/>
        </p:spPr>
      </p:pic>
      <p:sp>
        <p:nvSpPr>
          <p:cNvPr id="2" name="Title 1"/>
          <p:cNvSpPr txBox="1">
            <a:spLocks noGrp="1"/>
          </p:cNvSpPr>
          <p:nvPr>
            <p:ph type="title"/>
          </p:nvPr>
        </p:nvSpPr>
        <p:spPr>
          <a:xfrm>
            <a:off x="840105" y="365125"/>
            <a:ext cx="10516235" cy="1326515"/>
          </a:xfrm>
          <a:prstGeom prst="rect">
            <a:avLst/>
          </a:prstGeom>
        </p:spPr>
        <p:txBody>
          <a:bodyPr vert="horz" wrap="square" lIns="91440" tIns="45720" rIns="91440" bIns="45720" numCol="1" anchor="ctr">
            <a:normAutofit/>
          </a:bodyPr>
          <a:lstStyle/>
          <a:p>
            <a:pPr marL="0" indent="0">
              <a:buFontTx/>
              <a:buNone/>
            </a:pPr>
            <a:r>
              <a:rPr lang="en-US" altLang="ko-KR"/>
              <a:t>クリックしてタイトルを入力</a:t>
            </a:r>
            <a:endParaRPr lang="ko-KR" altLang="en-US"/>
          </a:p>
        </p:txBody>
      </p:sp>
      <p:sp>
        <p:nvSpPr>
          <p:cNvPr id="3" name="Text Placeholder 2"/>
          <p:cNvSpPr txBox="1">
            <a:spLocks noGrp="1"/>
          </p:cNvSpPr>
          <p:nvPr>
            <p:ph type="body" idx="1"/>
          </p:nvPr>
        </p:nvSpPr>
        <p:spPr>
          <a:xfrm>
            <a:off x="840105" y="1681480"/>
            <a:ext cx="5158105" cy="824230"/>
          </a:xfrm>
          <a:prstGeom prst="rect">
            <a:avLst/>
          </a:prstGeom>
        </p:spPr>
        <p:txBody>
          <a:bodyPr vert="horz" wrap="square" lIns="91440" tIns="45720" rIns="91440" bIns="45720" numCol="1" anchor="b">
            <a:normAutofit/>
          </a:bodyPr>
          <a:lstStyle>
            <a:lvl1pPr marL="0" indent="0">
              <a:buFontTx/>
              <a:buNone/>
              <a:defRPr lang="en-GB" altLang="en-US" sz="2400" b="1"/>
            </a:lvl1pPr>
            <a:lvl2pPr marL="457200" lvl="1" indent="0">
              <a:buFontTx/>
              <a:buNone/>
              <a:defRPr lang="en-GB" altLang="en-US" sz="2000" b="1"/>
            </a:lvl2pPr>
            <a:lvl3pPr marL="914400" lvl="2" indent="0">
              <a:buFontTx/>
              <a:buNone/>
              <a:defRPr lang="en-GB" altLang="en-US" sz="1800" b="1"/>
            </a:lvl3pPr>
            <a:lvl4pPr marL="1371600" lvl="3" indent="0">
              <a:buFontTx/>
              <a:buNone/>
              <a:defRPr lang="en-GB" altLang="en-US" sz="1600" b="1"/>
            </a:lvl4pPr>
            <a:lvl5pPr marL="1828800" lvl="4" indent="0">
              <a:buFontTx/>
              <a:buNone/>
              <a:defRPr lang="en-GB" altLang="en-US" sz="1600" b="1"/>
            </a:lvl5pPr>
            <a:lvl6pPr marL="2286000" lvl="5" indent="0">
              <a:buFontTx/>
              <a:buNone/>
              <a:defRPr lang="en-GB" altLang="en-US" sz="1600" b="1"/>
            </a:lvl6pPr>
            <a:lvl7pPr marL="2743200" lvl="6" indent="0">
              <a:buFontTx/>
              <a:buNone/>
              <a:defRPr lang="en-GB" altLang="en-US" sz="1600" b="1"/>
            </a:lvl7pPr>
            <a:lvl8pPr marL="3200400" lvl="7" indent="0">
              <a:buFontTx/>
              <a:buNone/>
              <a:defRPr lang="en-GB" altLang="en-US" sz="1600" b="1"/>
            </a:lvl8pPr>
            <a:lvl9pPr marL="3657600" lvl="8" indent="0">
              <a:buFontTx/>
              <a:buNone/>
              <a:defRPr lang="en-GB" altLang="en-US" sz="1600" b="1"/>
            </a:lvl9pPr>
          </a:lstStyle>
          <a:p>
            <a:pPr marL="0" indent="0">
              <a:buFontTx/>
              <a:buNone/>
            </a:pPr>
            <a:r>
              <a:rPr lang="en-US" altLang="ko-KR"/>
              <a:t>クリックしてテキストを追加</a:t>
            </a:r>
            <a:endParaRPr lang="ko-KR" altLang="en-US"/>
          </a:p>
        </p:txBody>
      </p:sp>
      <p:sp>
        <p:nvSpPr>
          <p:cNvPr id="4" name="Content Placeholder 3"/>
          <p:cNvSpPr txBox="1">
            <a:spLocks noGrp="1"/>
          </p:cNvSpPr>
          <p:nvPr>
            <p:ph sz="half" idx="2"/>
          </p:nvPr>
        </p:nvSpPr>
        <p:spPr>
          <a:xfrm>
            <a:off x="840105" y="2505075"/>
            <a:ext cx="5158105" cy="3685540"/>
          </a:xfrm>
          <a:prstGeom prst="rect">
            <a:avLst/>
          </a:prstGeom>
        </p:spPr>
        <p:txBody>
          <a:bodyPr vert="horz" wrap="square" lIns="91440" tIns="45720" rIns="91440" bIns="45720" numCol="1" anchor="t">
            <a:normAutofit/>
          </a:bodyPr>
          <a:lstStyle/>
          <a:p>
            <a:pPr marL="228600" indent="-228600">
              <a:buFont typeface="Arial"/>
              <a:buChar char="•"/>
            </a:pPr>
            <a:r>
              <a:rPr lang="en-US" altLang="ko-KR"/>
              <a:t>クリックしてテキストを追加</a:t>
            </a:r>
            <a:endParaRPr lang="ko-KR" altLang="en-US"/>
          </a:p>
          <a:p>
            <a:pPr marL="685800" lvl="1" indent="-228600">
              <a:buFont typeface="Arial"/>
              <a:buChar char="•"/>
            </a:pPr>
            <a:r>
              <a:rPr lang="en-US" altLang="ko-KR"/>
              <a:t>第2レベル</a:t>
            </a:r>
            <a:endParaRPr lang="ko-KR" altLang="en-US"/>
          </a:p>
          <a:p>
            <a:pPr marL="1143000" lvl="2" indent="-228600">
              <a:buFont typeface="Arial"/>
              <a:buChar char="•"/>
            </a:pPr>
            <a:r>
              <a:rPr lang="en-US" altLang="ko-KR"/>
              <a:t>レベル3</a:t>
            </a:r>
            <a:endParaRPr lang="ko-KR" altLang="en-US"/>
          </a:p>
          <a:p>
            <a:pPr marL="1600200" lvl="3" indent="-228600">
              <a:buFont typeface="Arial"/>
              <a:buChar char="•"/>
            </a:pPr>
            <a:r>
              <a:rPr lang="en-US" altLang="ko-KR"/>
              <a:t>第4レベル</a:t>
            </a:r>
            <a:endParaRPr lang="ko-KR" altLang="en-US"/>
          </a:p>
          <a:p>
            <a:pPr marL="2057400" lvl="4" indent="-228600">
              <a:buFont typeface="Arial"/>
              <a:buChar char="•"/>
            </a:pPr>
            <a:r>
              <a:rPr lang="en-US" altLang="ko-KR"/>
              <a:t>第5レベル</a:t>
            </a:r>
            <a:endParaRPr lang="ko-KR" altLang="en-US"/>
          </a:p>
        </p:txBody>
      </p:sp>
      <p:sp>
        <p:nvSpPr>
          <p:cNvPr id="5" name="Text Placeholder 4"/>
          <p:cNvSpPr txBox="1">
            <a:spLocks noGrp="1"/>
          </p:cNvSpPr>
          <p:nvPr>
            <p:ph type="body" sz="quarter" idx="3"/>
          </p:nvPr>
        </p:nvSpPr>
        <p:spPr>
          <a:xfrm>
            <a:off x="6172200" y="1681480"/>
            <a:ext cx="5184140" cy="824230"/>
          </a:xfrm>
          <a:prstGeom prst="rect">
            <a:avLst/>
          </a:prstGeom>
        </p:spPr>
        <p:txBody>
          <a:bodyPr vert="horz" wrap="square" lIns="91440" tIns="45720" rIns="91440" bIns="45720" numCol="1" anchor="b">
            <a:normAutofit/>
          </a:bodyPr>
          <a:lstStyle>
            <a:lvl1pPr marL="0" indent="0">
              <a:buFontTx/>
              <a:buNone/>
              <a:defRPr lang="en-GB" altLang="en-US" sz="2400" b="1"/>
            </a:lvl1pPr>
            <a:lvl2pPr marL="457200" lvl="1" indent="0">
              <a:buFontTx/>
              <a:buNone/>
              <a:defRPr lang="en-GB" altLang="en-US" sz="2000" b="1"/>
            </a:lvl2pPr>
            <a:lvl3pPr marL="914400" lvl="2" indent="0">
              <a:buFontTx/>
              <a:buNone/>
              <a:defRPr lang="en-GB" altLang="en-US" sz="1800" b="1"/>
            </a:lvl3pPr>
            <a:lvl4pPr marL="1371600" lvl="3" indent="0">
              <a:buFontTx/>
              <a:buNone/>
              <a:defRPr lang="en-GB" altLang="en-US" sz="1600" b="1"/>
            </a:lvl4pPr>
            <a:lvl5pPr marL="1828800" lvl="4" indent="0">
              <a:buFontTx/>
              <a:buNone/>
              <a:defRPr lang="en-GB" altLang="en-US" sz="1600" b="1"/>
            </a:lvl5pPr>
            <a:lvl6pPr marL="2286000" lvl="5" indent="0">
              <a:buFontTx/>
              <a:buNone/>
              <a:defRPr lang="en-GB" altLang="en-US" sz="1600" b="1"/>
            </a:lvl6pPr>
            <a:lvl7pPr marL="2743200" lvl="6" indent="0">
              <a:buFontTx/>
              <a:buNone/>
              <a:defRPr lang="en-GB" altLang="en-US" sz="1600" b="1"/>
            </a:lvl7pPr>
            <a:lvl8pPr marL="3200400" lvl="7" indent="0">
              <a:buFontTx/>
              <a:buNone/>
              <a:defRPr lang="en-GB" altLang="en-US" sz="1600" b="1"/>
            </a:lvl8pPr>
            <a:lvl9pPr marL="3657600" lvl="8" indent="0">
              <a:buFontTx/>
              <a:buNone/>
              <a:defRPr lang="en-GB" altLang="en-US" sz="1600" b="1"/>
            </a:lvl9pPr>
          </a:lstStyle>
          <a:p>
            <a:pPr marL="0" indent="0">
              <a:buFontTx/>
              <a:buNone/>
            </a:pPr>
            <a:r>
              <a:rPr lang="en-US" altLang="ko-KR"/>
              <a:t>クリックしてテキストを追加</a:t>
            </a:r>
            <a:endParaRPr lang="ko-KR" altLang="en-US"/>
          </a:p>
        </p:txBody>
      </p:sp>
      <p:sp>
        <p:nvSpPr>
          <p:cNvPr id="6" name="Content Placeholder 5"/>
          <p:cNvSpPr txBox="1">
            <a:spLocks noGrp="1"/>
          </p:cNvSpPr>
          <p:nvPr>
            <p:ph sz="quarter" idx="4"/>
          </p:nvPr>
        </p:nvSpPr>
        <p:spPr>
          <a:xfrm>
            <a:off x="6172200" y="2505075"/>
            <a:ext cx="5184140" cy="3685540"/>
          </a:xfrm>
          <a:prstGeom prst="rect">
            <a:avLst/>
          </a:prstGeom>
        </p:spPr>
        <p:txBody>
          <a:bodyPr vert="horz" wrap="square" lIns="91440" tIns="45720" rIns="91440" bIns="45720" numCol="1" anchor="t">
            <a:normAutofit/>
          </a:bodyPr>
          <a:lstStyle/>
          <a:p>
            <a:pPr marL="228600" indent="-228600">
              <a:buFont typeface="Arial"/>
              <a:buChar char="•"/>
            </a:pPr>
            <a:r>
              <a:rPr lang="en-US" altLang="ko-KR"/>
              <a:t>クリックしてテキストを追加</a:t>
            </a:r>
            <a:endParaRPr lang="ko-KR" altLang="en-US"/>
          </a:p>
          <a:p>
            <a:pPr marL="685800" lvl="1" indent="-228600">
              <a:buFont typeface="Arial"/>
              <a:buChar char="•"/>
            </a:pPr>
            <a:r>
              <a:rPr lang="en-US" altLang="ko-KR"/>
              <a:t>第2レベル</a:t>
            </a:r>
            <a:endParaRPr lang="ko-KR" altLang="en-US"/>
          </a:p>
          <a:p>
            <a:pPr marL="1143000" lvl="2" indent="-228600">
              <a:buFont typeface="Arial"/>
              <a:buChar char="•"/>
            </a:pPr>
            <a:r>
              <a:rPr lang="en-US" altLang="ko-KR"/>
              <a:t>レベル3</a:t>
            </a:r>
            <a:endParaRPr lang="ko-KR" altLang="en-US"/>
          </a:p>
          <a:p>
            <a:pPr marL="1600200" lvl="3" indent="-228600">
              <a:buFont typeface="Arial"/>
              <a:buChar char="•"/>
            </a:pPr>
            <a:r>
              <a:rPr lang="en-US" altLang="ko-KR"/>
              <a:t>第4レベル</a:t>
            </a:r>
            <a:endParaRPr lang="ko-KR" altLang="en-US"/>
          </a:p>
          <a:p>
            <a:pPr marL="2057400" lvl="4" indent="-228600">
              <a:buFont typeface="Arial"/>
              <a:buChar char="•"/>
            </a:pPr>
            <a:r>
              <a:rPr lang="en-US" altLang="ko-KR"/>
              <a:t>第5レベル</a:t>
            </a:r>
            <a:endParaRPr lang="ko-KR" altLang="en-US"/>
          </a:p>
        </p:txBody>
      </p:sp>
      <p:sp>
        <p:nvSpPr>
          <p:cNvPr id="7" name="Date Placeholder 6"/>
          <p:cNvSpPr txBox="1">
            <a:spLocks noGrp="1"/>
          </p:cNvSpPr>
          <p:nvPr>
            <p:ph type="dt" sz="half" idx="10"/>
          </p:nvPr>
        </p:nvSpPr>
        <p:spPr>
          <a:xfrm>
            <a:off x="838200" y="6356350"/>
            <a:ext cx="2743835" cy="365760"/>
          </a:xfrm>
          <a:prstGeom prst="rect">
            <a:avLst/>
          </a:prstGeom>
        </p:spPr>
        <p:txBody>
          <a:bodyPr vert="horz" wrap="square" lIns="91440" tIns="45720" rIns="91440" bIns="45720" numCol="1" anchor="ctr">
            <a:noAutofit/>
          </a:bodyPr>
          <a:lstStyle/>
          <a:p>
            <a:pPr marL="0" indent="0"/>
            <a:fld id="{B9320F77-B9A0-41C5-862A-B4B631284C64}" type="datetime1">
              <a:rPr lang="en-GB" altLang="en-US"/>
              <a:pPr marL="0" indent="0"/>
              <a:t>18/02/2026</a:t>
            </a:fld>
            <a:endParaRPr lang="ko-KR" altLang="en-US">
              <a:solidFill>
                <a:srgbClr val="898989"/>
              </a:solidFill>
            </a:endParaRPr>
          </a:p>
        </p:txBody>
      </p:sp>
      <p:sp>
        <p:nvSpPr>
          <p:cNvPr id="8" name="Footer Placeholder 7"/>
          <p:cNvSpPr txBox="1">
            <a:spLocks noGrp="1"/>
          </p:cNvSpPr>
          <p:nvPr>
            <p:ph type="ftr" sz="quarter" idx="11"/>
          </p:nvPr>
        </p:nvSpPr>
        <p:spPr>
          <a:xfrm>
            <a:off x="4038600" y="6356350"/>
            <a:ext cx="4115435" cy="365760"/>
          </a:xfrm>
          <a:prstGeom prst="rect">
            <a:avLst/>
          </a:prstGeom>
        </p:spPr>
        <p:txBody>
          <a:bodyPr vert="horz" wrap="square" lIns="91440" tIns="45720" rIns="91440" bIns="45720" numCol="1" anchor="ctr">
            <a:noAutofit/>
          </a:bodyPr>
          <a:lstStyle/>
          <a:p>
            <a:pPr marL="0" indent="0"/>
            <a:endParaRPr lang="ko-KR" altLang="en-US" sz="1800">
              <a:latin typeface="Yu Gothic" charset="0"/>
              <a:ea typeface="Yu Gothic" charset="0"/>
            </a:endParaRPr>
          </a:p>
        </p:txBody>
      </p:sp>
      <p:sp>
        <p:nvSpPr>
          <p:cNvPr id="9" name="Slide Number Placeholder 8"/>
          <p:cNvSpPr txBox="1">
            <a:spLocks noGrp="1"/>
          </p:cNvSpPr>
          <p:nvPr>
            <p:ph type="sldNum" sz="quarter" idx="12"/>
          </p:nvPr>
        </p:nvSpPr>
        <p:spPr>
          <a:xfrm>
            <a:off x="8610600" y="6356350"/>
            <a:ext cx="2743835" cy="365760"/>
          </a:xfrm>
          <a:prstGeom prst="rect">
            <a:avLst/>
          </a:prstGeom>
        </p:spPr>
        <p:txBody>
          <a:bodyPr vert="horz" wrap="square" lIns="91440" tIns="45720" rIns="91440" bIns="45720" numCol="1" anchor="ctr">
            <a:noAutofit/>
          </a:bodyPr>
          <a:lstStyle/>
          <a:p>
            <a:pPr marL="0" indent="0"/>
            <a:fld id="{B9320F77-B9A0-41C5-862A-B4B631284C64}" type="slidenum">
              <a:rPr>
                <a:solidFill>
                  <a:srgbClr val="898989"/>
                </a:solidFill>
              </a:rPr>
              <a:pPr marL="0" indent="0"/>
              <a:t>‹Nr.›</a:t>
            </a:fld>
            <a:endParaRPr lang="ko-KR" altLang="en-US">
              <a:solidFill>
                <a:srgbClr val="89898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7" name="직사각형 6"/>
          <p:cNvSpPr>
            <a:spLocks/>
          </p:cNvSpPr>
          <p:nvPr/>
        </p:nvSpPr>
        <p:spPr>
          <a:xfrm>
            <a:off x="0" y="0"/>
            <a:ext cx="12192635" cy="2096135"/>
          </a:xfrm>
          <a:prstGeom prst="rect">
            <a:avLst/>
          </a:prstGeom>
          <a:solidFill>
            <a:srgbClr val="FD8D5B"/>
          </a:solidFill>
          <a:ln>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a:buFontTx/>
              <a:buNone/>
            </a:pPr>
            <a:endParaRPr lang="ko-KR" altLang="en-US" sz="1800"/>
          </a:p>
        </p:txBody>
      </p:sp>
      <p:sp>
        <p:nvSpPr>
          <p:cNvPr id="2" name="Title 1"/>
          <p:cNvSpPr txBox="1">
            <a:spLocks noGrp="1"/>
          </p:cNvSpPr>
          <p:nvPr>
            <p:ph type="title"/>
          </p:nvPr>
        </p:nvSpPr>
        <p:spPr>
          <a:xfrm>
            <a:off x="838200" y="365125"/>
            <a:ext cx="10516870" cy="1327150"/>
          </a:xfrm>
          <a:prstGeom prst="rect">
            <a:avLst/>
          </a:prstGeom>
        </p:spPr>
        <p:txBody>
          <a:bodyPr vert="horz" wrap="square" lIns="91440" tIns="45720" rIns="91440" bIns="45720" numCol="1" anchor="ctr">
            <a:normAutofit/>
          </a:bodyPr>
          <a:lstStyle/>
          <a:p>
            <a:pPr marL="0" indent="0" algn="l" defTabSz="914400" fontAlgn="auto">
              <a:lnSpc>
                <a:spcPct val="90000"/>
              </a:lnSpc>
              <a:spcBef>
                <a:spcPts val="0"/>
              </a:spcBef>
              <a:spcAft>
                <a:spcPts val="0"/>
              </a:spcAft>
              <a:buFontTx/>
              <a:buNone/>
            </a:pPr>
            <a:r>
              <a:rPr lang="en-US" altLang="ko-KR" sz="4400" b="0" cap="none">
                <a:solidFill>
                  <a:schemeClr val="bg1"/>
                </a:solidFill>
                <a:latin typeface="맑은 고딕" charset="0"/>
                <a:ea typeface="맑은 고딕" charset="0"/>
              </a:rPr>
              <a:t>クリックしてタイトルを入力</a:t>
            </a:r>
            <a:endParaRPr lang="ko-KR" altLang="en-US" sz="4400" b="0" cap="none">
              <a:solidFill>
                <a:schemeClr val="bg1"/>
              </a:solidFill>
              <a:latin typeface="맑은 고딕" charset="0"/>
              <a:ea typeface="맑은 고딕" charset="0"/>
            </a:endParaRPr>
          </a:p>
        </p:txBody>
      </p:sp>
      <p:sp>
        <p:nvSpPr>
          <p:cNvPr id="3" name="Date Placeholder 2"/>
          <p:cNvSpPr txBox="1">
            <a:spLocks noGrp="1"/>
          </p:cNvSpPr>
          <p:nvPr>
            <p:ph type="dt" sz="half" idx="10"/>
          </p:nvPr>
        </p:nvSpPr>
        <p:spPr>
          <a:xfrm>
            <a:off x="838200" y="6356350"/>
            <a:ext cx="2744470" cy="366395"/>
          </a:xfrm>
          <a:prstGeom prst="rect">
            <a:avLst/>
          </a:prstGeom>
        </p:spPr>
        <p:txBody>
          <a:bodyPr vert="horz" wrap="square" lIns="91440" tIns="45720" rIns="91440" bIns="45720" numCol="1" anchor="ctr">
            <a:noAutofit/>
          </a:bodyPr>
          <a:lstStyle/>
          <a:p>
            <a:pPr marL="0" indent="0"/>
            <a:fld id="{B9320F77-B9A0-41C5-862A-B4B631284C64}" type="datetime1">
              <a:rPr lang="en-GB" altLang="en-US"/>
              <a:pPr marL="0" indent="0"/>
              <a:t>18/02/2026</a:t>
            </a:fld>
            <a:endParaRPr lang="ko-KR" altLang="en-US">
              <a:solidFill>
                <a:srgbClr val="898989"/>
              </a:solidFill>
            </a:endParaRPr>
          </a:p>
        </p:txBody>
      </p:sp>
      <p:sp>
        <p:nvSpPr>
          <p:cNvPr id="4" name="Footer Placeholder 3"/>
          <p:cNvSpPr txBox="1">
            <a:spLocks noGrp="1"/>
          </p:cNvSpPr>
          <p:nvPr>
            <p:ph type="ftr" sz="quarter" idx="11"/>
          </p:nvPr>
        </p:nvSpPr>
        <p:spPr>
          <a:xfrm>
            <a:off x="4038600" y="6356350"/>
            <a:ext cx="4116070" cy="366395"/>
          </a:xfrm>
          <a:prstGeom prst="rect">
            <a:avLst/>
          </a:prstGeom>
        </p:spPr>
        <p:txBody>
          <a:bodyPr vert="horz" wrap="square" lIns="91440" tIns="45720" rIns="91440" bIns="45720" numCol="1" anchor="ctr">
            <a:noAutofit/>
          </a:bodyPr>
          <a:lstStyle/>
          <a:p>
            <a:pPr marL="0" indent="0"/>
            <a:endParaRPr lang="ko-KR" altLang="en-US" sz="1800">
              <a:latin typeface="Yu Gothic" charset="0"/>
              <a:ea typeface="Yu Gothic" charset="0"/>
            </a:endParaRPr>
          </a:p>
        </p:txBody>
      </p:sp>
      <p:sp>
        <p:nvSpPr>
          <p:cNvPr id="5" name="Slide Number Placeholder 4"/>
          <p:cNvSpPr txBox="1">
            <a:spLocks noGrp="1"/>
          </p:cNvSpPr>
          <p:nvPr>
            <p:ph type="sldNum" sz="quarter" idx="12"/>
          </p:nvPr>
        </p:nvSpPr>
        <p:spPr>
          <a:xfrm>
            <a:off x="8610600" y="6356350"/>
            <a:ext cx="2744470" cy="366395"/>
          </a:xfrm>
          <a:prstGeom prst="rect">
            <a:avLst/>
          </a:prstGeom>
        </p:spPr>
        <p:txBody>
          <a:bodyPr vert="horz" wrap="square" lIns="91440" tIns="45720" rIns="91440" bIns="45720" numCol="1" anchor="ctr">
            <a:noAutofit/>
          </a:bodyPr>
          <a:lstStyle/>
          <a:p>
            <a:pPr marL="0" indent="0"/>
            <a:fld id="{B9320F77-B9A0-41C5-862A-B4B631284C64}" type="slidenum">
              <a:rPr>
                <a:solidFill>
                  <a:srgbClr val="898989"/>
                </a:solidFill>
              </a:rPr>
              <a:pPr marL="0" indent="0"/>
              <a:t>‹Nr.›</a:t>
            </a:fld>
            <a:endParaRPr lang="ko-KR" altLang="en-US">
              <a:solidFill>
                <a:srgbClr val="89898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그림 4" descr="C:/Users/USER/AppData/Roaming/PolarisOffice9/ETemp/95800_21998488/fImage35855873281.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a:off x="0" y="0"/>
            <a:ext cx="12192635" cy="6858635"/>
          </a:xfrm>
          <a:prstGeom prst="rect">
            <a:avLst/>
          </a:prstGeom>
          <a:noFill/>
        </p:spPr>
      </p:pic>
      <p:sp>
        <p:nvSpPr>
          <p:cNvPr id="2" name="Date Placeholder 1"/>
          <p:cNvSpPr txBox="1">
            <a:spLocks noGrp="1"/>
          </p:cNvSpPr>
          <p:nvPr>
            <p:ph type="dt" sz="half" idx="10"/>
          </p:nvPr>
        </p:nvSpPr>
        <p:spPr>
          <a:xfrm>
            <a:off x="838200" y="6356350"/>
            <a:ext cx="2743835" cy="365760"/>
          </a:xfrm>
          <a:prstGeom prst="rect">
            <a:avLst/>
          </a:prstGeom>
        </p:spPr>
        <p:txBody>
          <a:bodyPr vert="horz" wrap="square" lIns="91440" tIns="45720" rIns="91440" bIns="45720" numCol="1" anchor="ctr">
            <a:noAutofit/>
          </a:bodyPr>
          <a:lstStyle/>
          <a:p>
            <a:pPr marL="0" indent="0"/>
            <a:fld id="{B9320F77-B9A0-41C5-862A-B4B631284C64}" type="datetime1">
              <a:rPr lang="en-GB" altLang="en-US"/>
              <a:pPr marL="0" indent="0"/>
              <a:t>18/02/2026</a:t>
            </a:fld>
            <a:endParaRPr lang="ko-KR" altLang="en-US">
              <a:solidFill>
                <a:srgbClr val="898989"/>
              </a:solidFill>
            </a:endParaRPr>
          </a:p>
        </p:txBody>
      </p:sp>
      <p:sp>
        <p:nvSpPr>
          <p:cNvPr id="3" name="Footer Placeholder 2"/>
          <p:cNvSpPr txBox="1">
            <a:spLocks noGrp="1"/>
          </p:cNvSpPr>
          <p:nvPr>
            <p:ph type="ftr" sz="quarter" idx="11"/>
          </p:nvPr>
        </p:nvSpPr>
        <p:spPr>
          <a:xfrm>
            <a:off x="4038600" y="6356350"/>
            <a:ext cx="4115435" cy="365760"/>
          </a:xfrm>
          <a:prstGeom prst="rect">
            <a:avLst/>
          </a:prstGeom>
        </p:spPr>
        <p:txBody>
          <a:bodyPr vert="horz" wrap="square" lIns="91440" tIns="45720" rIns="91440" bIns="45720" numCol="1" anchor="ctr">
            <a:noAutofit/>
          </a:bodyPr>
          <a:lstStyle/>
          <a:p>
            <a:pPr marL="0" indent="0"/>
            <a:endParaRPr lang="ko-KR" altLang="en-US" sz="1800">
              <a:latin typeface="Yu Gothic" charset="0"/>
              <a:ea typeface="Yu Gothic" charset="0"/>
            </a:endParaRPr>
          </a:p>
        </p:txBody>
      </p:sp>
      <p:sp>
        <p:nvSpPr>
          <p:cNvPr id="4" name="Slide Number Placeholder 3"/>
          <p:cNvSpPr txBox="1">
            <a:spLocks noGrp="1"/>
          </p:cNvSpPr>
          <p:nvPr>
            <p:ph type="sldNum" sz="quarter" idx="12"/>
          </p:nvPr>
        </p:nvSpPr>
        <p:spPr>
          <a:xfrm>
            <a:off x="8610600" y="6356350"/>
            <a:ext cx="2743835" cy="365760"/>
          </a:xfrm>
          <a:prstGeom prst="rect">
            <a:avLst/>
          </a:prstGeom>
        </p:spPr>
        <p:txBody>
          <a:bodyPr vert="horz" wrap="square" lIns="91440" tIns="45720" rIns="91440" bIns="45720" numCol="1" anchor="ctr">
            <a:noAutofit/>
          </a:bodyPr>
          <a:lstStyle/>
          <a:p>
            <a:pPr marL="0" indent="0"/>
            <a:fld id="{B9320F77-B9A0-41C5-862A-B4B631284C64}" type="slidenum">
              <a:rPr>
                <a:solidFill>
                  <a:srgbClr val="898989"/>
                </a:solidFill>
              </a:rPr>
              <a:pPr marL="0" indent="0"/>
              <a:t>‹Nr.›</a:t>
            </a:fld>
            <a:endParaRPr lang="ko-KR" altLang="en-US">
              <a:solidFill>
                <a:srgbClr val="89898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9" name="직사각형 8"/>
          <p:cNvSpPr>
            <a:spLocks/>
          </p:cNvSpPr>
          <p:nvPr/>
        </p:nvSpPr>
        <p:spPr>
          <a:xfrm>
            <a:off x="0" y="0"/>
            <a:ext cx="5184140" cy="6858635"/>
          </a:xfrm>
          <a:prstGeom prst="rect">
            <a:avLst/>
          </a:prstGeom>
          <a:solidFill>
            <a:srgbClr val="FD8D5B"/>
          </a:solidFill>
          <a:ln>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a:buFontTx/>
              <a:buNone/>
            </a:pPr>
            <a:endParaRPr lang="ko-KR" altLang="en-US" sz="1800"/>
          </a:p>
        </p:txBody>
      </p:sp>
      <p:sp>
        <p:nvSpPr>
          <p:cNvPr id="2" name="Title 1"/>
          <p:cNvSpPr txBox="1">
            <a:spLocks noGrp="1"/>
          </p:cNvSpPr>
          <p:nvPr>
            <p:ph type="title"/>
          </p:nvPr>
        </p:nvSpPr>
        <p:spPr>
          <a:xfrm>
            <a:off x="840105" y="457200"/>
            <a:ext cx="3932555" cy="1600835"/>
          </a:xfrm>
          <a:prstGeom prst="rect">
            <a:avLst/>
          </a:prstGeom>
        </p:spPr>
        <p:txBody>
          <a:bodyPr vert="horz" wrap="square" lIns="91440" tIns="45720" rIns="91440" bIns="45720" numCol="1" anchor="b">
            <a:normAutofit/>
          </a:bodyPr>
          <a:lstStyle>
            <a:lvl1pPr marL="0" indent="0">
              <a:buFontTx/>
              <a:buNone/>
              <a:defRPr lang="en-GB" altLang="en-US" sz="3200"/>
            </a:lvl1pPr>
          </a:lstStyle>
          <a:p>
            <a:pPr marL="0" indent="0">
              <a:buFontTx/>
              <a:buNone/>
            </a:pPr>
            <a:r>
              <a:rPr lang="en-US" altLang="ko-KR"/>
              <a:t>クリックしてタイトルを入力</a:t>
            </a:r>
            <a:endParaRPr lang="ko-KR" altLang="en-US"/>
          </a:p>
        </p:txBody>
      </p:sp>
      <p:sp>
        <p:nvSpPr>
          <p:cNvPr id="3" name="Content Placeholder 2"/>
          <p:cNvSpPr txBox="1">
            <a:spLocks noGrp="1"/>
          </p:cNvSpPr>
          <p:nvPr>
            <p:ph idx="1"/>
          </p:nvPr>
        </p:nvSpPr>
        <p:spPr>
          <a:xfrm>
            <a:off x="5183505" y="987425"/>
            <a:ext cx="6173470" cy="4874895"/>
          </a:xfrm>
          <a:prstGeom prst="rect">
            <a:avLst/>
          </a:prstGeom>
        </p:spPr>
        <p:txBody>
          <a:bodyPr vert="horz" wrap="square" lIns="91440" tIns="45720" rIns="91440" bIns="45720" numCol="1" anchor="t">
            <a:normAutofit/>
          </a:bodyPr>
          <a:lstStyle/>
          <a:p>
            <a:pPr marL="228600" indent="-228600" algn="l" defTabSz="914400" fontAlgn="auto">
              <a:lnSpc>
                <a:spcPct val="90000"/>
              </a:lnSpc>
              <a:spcBef>
                <a:spcPts val="1000"/>
              </a:spcBef>
              <a:spcAft>
                <a:spcPts val="0"/>
              </a:spcAft>
              <a:buFont typeface="Arial"/>
              <a:buChar char="•"/>
            </a:pPr>
            <a:r>
              <a:rPr lang="en-US" altLang="ko-KR" sz="3200" b="0" cap="none">
                <a:solidFill>
                  <a:schemeClr val="tx1"/>
                </a:solidFill>
                <a:latin typeface="맑은 고딕" charset="0"/>
                <a:ea typeface="맑은 고딕" charset="0"/>
              </a:rPr>
              <a:t>クリックしてテキストを追加</a:t>
            </a:r>
            <a:endParaRPr lang="ko-KR" altLang="en-US" sz="3200" b="0" cap="none">
              <a:solidFill>
                <a:schemeClr val="tx1"/>
              </a:solidFill>
              <a:latin typeface="맑은 고딕" charset="0"/>
              <a:ea typeface="맑은 고딕" charset="0"/>
            </a:endParaRPr>
          </a:p>
          <a:p>
            <a:pPr marL="228600" lvl="1" indent="-228600" algn="l" defTabSz="914400" fontAlgn="auto">
              <a:lnSpc>
                <a:spcPct val="90000"/>
              </a:lnSpc>
              <a:spcBef>
                <a:spcPts val="1000"/>
              </a:spcBef>
              <a:spcAft>
                <a:spcPts val="0"/>
              </a:spcAft>
              <a:buFont typeface="Arial"/>
              <a:buChar char="•"/>
            </a:pPr>
            <a:r>
              <a:rPr lang="en-US" altLang="ko-KR" sz="3200" b="0" cap="none">
                <a:solidFill>
                  <a:schemeClr val="tx1"/>
                </a:solidFill>
                <a:latin typeface="맑은 고딕" charset="0"/>
                <a:ea typeface="맑은 고딕" charset="0"/>
              </a:rPr>
              <a:t>第2レベル</a:t>
            </a:r>
            <a:endParaRPr lang="ko-KR" altLang="en-US" sz="3200" b="0" cap="none">
              <a:solidFill>
                <a:schemeClr val="tx1"/>
              </a:solidFill>
              <a:latin typeface="맑은 고딕" charset="0"/>
              <a:ea typeface="맑은 고딕" charset="0"/>
            </a:endParaRPr>
          </a:p>
          <a:p>
            <a:pPr marL="228600" lvl="2" indent="-228600" algn="l" defTabSz="914400" fontAlgn="auto">
              <a:lnSpc>
                <a:spcPct val="90000"/>
              </a:lnSpc>
              <a:spcBef>
                <a:spcPts val="1000"/>
              </a:spcBef>
              <a:spcAft>
                <a:spcPts val="0"/>
              </a:spcAft>
              <a:buFont typeface="Arial"/>
              <a:buChar char="•"/>
            </a:pPr>
            <a:r>
              <a:rPr lang="en-US" altLang="ko-KR" sz="3200" b="0" cap="none">
                <a:solidFill>
                  <a:schemeClr val="tx1"/>
                </a:solidFill>
                <a:latin typeface="맑은 고딕" charset="0"/>
                <a:ea typeface="맑은 고딕" charset="0"/>
              </a:rPr>
              <a:t>レベル3</a:t>
            </a:r>
            <a:endParaRPr lang="ko-KR" altLang="en-US" sz="3200" b="0" cap="none">
              <a:solidFill>
                <a:schemeClr val="tx1"/>
              </a:solidFill>
              <a:latin typeface="맑은 고딕" charset="0"/>
              <a:ea typeface="맑은 고딕" charset="0"/>
            </a:endParaRPr>
          </a:p>
          <a:p>
            <a:pPr marL="228600" lvl="3" indent="-228600" algn="l" defTabSz="914400" fontAlgn="auto">
              <a:lnSpc>
                <a:spcPct val="90000"/>
              </a:lnSpc>
              <a:spcBef>
                <a:spcPts val="1000"/>
              </a:spcBef>
              <a:spcAft>
                <a:spcPts val="0"/>
              </a:spcAft>
              <a:buFont typeface="Arial"/>
              <a:buChar char="•"/>
            </a:pPr>
            <a:r>
              <a:rPr lang="en-US" altLang="ko-KR" sz="3200" b="0" cap="none">
                <a:solidFill>
                  <a:schemeClr val="tx1"/>
                </a:solidFill>
                <a:latin typeface="맑은 고딕" charset="0"/>
                <a:ea typeface="맑은 고딕" charset="0"/>
              </a:rPr>
              <a:t>第4レベル</a:t>
            </a:r>
            <a:endParaRPr lang="ko-KR" altLang="en-US" sz="3200" b="0" cap="none">
              <a:solidFill>
                <a:schemeClr val="tx1"/>
              </a:solidFill>
              <a:latin typeface="맑은 고딕" charset="0"/>
              <a:ea typeface="맑은 고딕" charset="0"/>
            </a:endParaRPr>
          </a:p>
          <a:p>
            <a:pPr marL="228600" lvl="4" indent="-228600" algn="l" defTabSz="914400" fontAlgn="auto">
              <a:lnSpc>
                <a:spcPct val="90000"/>
              </a:lnSpc>
              <a:spcBef>
                <a:spcPts val="1000"/>
              </a:spcBef>
              <a:spcAft>
                <a:spcPts val="0"/>
              </a:spcAft>
              <a:buFont typeface="Arial"/>
              <a:buChar char="•"/>
            </a:pPr>
            <a:r>
              <a:rPr lang="en-US" altLang="ko-KR" sz="3200" b="0" cap="none">
                <a:solidFill>
                  <a:schemeClr val="tx1"/>
                </a:solidFill>
                <a:latin typeface="맑은 고딕" charset="0"/>
                <a:ea typeface="맑은 고딕" charset="0"/>
              </a:rPr>
              <a:t>第5レベル</a:t>
            </a:r>
            <a:endParaRPr lang="ko-KR" altLang="en-US" sz="3200" b="0" cap="none">
              <a:solidFill>
                <a:schemeClr val="tx1"/>
              </a:solidFill>
              <a:latin typeface="맑은 고딕" charset="0"/>
              <a:ea typeface="맑은 고딕" charset="0"/>
            </a:endParaRPr>
          </a:p>
        </p:txBody>
      </p:sp>
      <p:sp>
        <p:nvSpPr>
          <p:cNvPr id="4" name="Text Placeholder 3"/>
          <p:cNvSpPr txBox="1">
            <a:spLocks noGrp="1"/>
          </p:cNvSpPr>
          <p:nvPr>
            <p:ph type="body" sz="half" idx="2"/>
          </p:nvPr>
        </p:nvSpPr>
        <p:spPr>
          <a:xfrm>
            <a:off x="840105" y="2057400"/>
            <a:ext cx="3932555" cy="3812540"/>
          </a:xfrm>
          <a:prstGeom prst="rect">
            <a:avLst/>
          </a:prstGeom>
        </p:spPr>
        <p:txBody>
          <a:bodyPr vert="horz" wrap="square" lIns="91440" tIns="45720" rIns="91440" bIns="45720" numCol="1" anchor="t">
            <a:normAutofit/>
          </a:bodyPr>
          <a:lstStyle>
            <a:lvl1pPr marL="0" indent="0">
              <a:buFontTx/>
              <a:buNone/>
              <a:defRPr lang="en-GB" altLang="en-US" sz="1600"/>
            </a:lvl1pPr>
            <a:lvl2pPr marL="457200" lvl="1" indent="0">
              <a:buFontTx/>
              <a:buNone/>
              <a:defRPr lang="en-GB" altLang="en-US" sz="1400"/>
            </a:lvl2pPr>
            <a:lvl3pPr marL="914400" lvl="2" indent="0">
              <a:buFontTx/>
              <a:buNone/>
              <a:defRPr lang="en-GB" altLang="en-US" sz="1200"/>
            </a:lvl3pPr>
            <a:lvl4pPr marL="1371600" lvl="3" indent="0">
              <a:buFontTx/>
              <a:buNone/>
              <a:defRPr lang="en-GB" altLang="en-US" sz="1000"/>
            </a:lvl4pPr>
            <a:lvl5pPr marL="1828800" lvl="4" indent="0">
              <a:buFontTx/>
              <a:buNone/>
              <a:defRPr lang="en-GB" altLang="en-US" sz="1000"/>
            </a:lvl5pPr>
            <a:lvl6pPr marL="2286000" lvl="5" indent="0">
              <a:buFontTx/>
              <a:buNone/>
              <a:defRPr lang="en-GB" altLang="en-US" sz="1000"/>
            </a:lvl6pPr>
            <a:lvl7pPr marL="2743200" lvl="6" indent="0">
              <a:buFontTx/>
              <a:buNone/>
              <a:defRPr lang="en-GB" altLang="en-US" sz="1000"/>
            </a:lvl7pPr>
            <a:lvl8pPr marL="3200400" lvl="7" indent="0">
              <a:buFontTx/>
              <a:buNone/>
              <a:defRPr lang="en-GB" altLang="en-US" sz="1000"/>
            </a:lvl8pPr>
            <a:lvl9pPr marL="3657600" lvl="8" indent="0">
              <a:buFontTx/>
              <a:buNone/>
              <a:defRPr lang="en-GB" altLang="en-US" sz="1000"/>
            </a:lvl9pPr>
          </a:lstStyle>
          <a:p>
            <a:pPr marL="0" indent="0">
              <a:buFontTx/>
              <a:buNone/>
            </a:pPr>
            <a:r>
              <a:rPr lang="en-US" altLang="ko-KR"/>
              <a:t>クリックしてテキストを追加</a:t>
            </a:r>
            <a:endParaRPr lang="ko-KR" altLang="en-US"/>
          </a:p>
        </p:txBody>
      </p:sp>
      <p:sp>
        <p:nvSpPr>
          <p:cNvPr id="5" name="Date Placeholder 4"/>
          <p:cNvSpPr txBox="1">
            <a:spLocks noGrp="1"/>
          </p:cNvSpPr>
          <p:nvPr>
            <p:ph type="dt" sz="half" idx="10"/>
          </p:nvPr>
        </p:nvSpPr>
        <p:spPr>
          <a:xfrm>
            <a:off x="838200" y="6356350"/>
            <a:ext cx="2744470" cy="366395"/>
          </a:xfrm>
          <a:prstGeom prst="rect">
            <a:avLst/>
          </a:prstGeom>
        </p:spPr>
        <p:txBody>
          <a:bodyPr vert="horz" wrap="square" lIns="91440" tIns="45720" rIns="91440" bIns="45720" numCol="1" anchor="ctr">
            <a:noAutofit/>
          </a:bodyPr>
          <a:lstStyle/>
          <a:p>
            <a:pPr marL="0" indent="0"/>
            <a:fld id="{B9320F77-B9A0-41C5-862A-B4B631284C64}" type="datetime1">
              <a:rPr lang="en-GB" altLang="en-US"/>
              <a:pPr marL="0" indent="0"/>
              <a:t>18/02/2026</a:t>
            </a:fld>
            <a:endParaRPr lang="ko-KR" altLang="en-US">
              <a:solidFill>
                <a:srgbClr val="898989"/>
              </a:solidFill>
            </a:endParaRPr>
          </a:p>
        </p:txBody>
      </p:sp>
      <p:sp>
        <p:nvSpPr>
          <p:cNvPr id="6" name="Footer Placeholder 5"/>
          <p:cNvSpPr txBox="1">
            <a:spLocks noGrp="1"/>
          </p:cNvSpPr>
          <p:nvPr>
            <p:ph type="ftr" sz="quarter" idx="11"/>
          </p:nvPr>
        </p:nvSpPr>
        <p:spPr>
          <a:xfrm>
            <a:off x="4038600" y="6356350"/>
            <a:ext cx="4116070" cy="366395"/>
          </a:xfrm>
          <a:prstGeom prst="rect">
            <a:avLst/>
          </a:prstGeom>
        </p:spPr>
        <p:txBody>
          <a:bodyPr vert="horz" wrap="square" lIns="91440" tIns="45720" rIns="91440" bIns="45720" numCol="1" anchor="ctr">
            <a:noAutofit/>
          </a:bodyPr>
          <a:lstStyle/>
          <a:p>
            <a:pPr marL="0" indent="0"/>
            <a:endParaRPr lang="ko-KR" altLang="en-US" sz="1800">
              <a:latin typeface="Yu Gothic" charset="0"/>
              <a:ea typeface="Yu Gothic" charset="0"/>
            </a:endParaRPr>
          </a:p>
        </p:txBody>
      </p:sp>
      <p:sp>
        <p:nvSpPr>
          <p:cNvPr id="7" name="Slide Number Placeholder 6"/>
          <p:cNvSpPr txBox="1">
            <a:spLocks noGrp="1"/>
          </p:cNvSpPr>
          <p:nvPr>
            <p:ph type="sldNum" sz="quarter" idx="12"/>
          </p:nvPr>
        </p:nvSpPr>
        <p:spPr>
          <a:xfrm>
            <a:off x="8610600" y="6356350"/>
            <a:ext cx="2744470" cy="366395"/>
          </a:xfrm>
          <a:prstGeom prst="rect">
            <a:avLst/>
          </a:prstGeom>
        </p:spPr>
        <p:txBody>
          <a:bodyPr vert="horz" wrap="square" lIns="91440" tIns="45720" rIns="91440" bIns="45720" numCol="1" anchor="ctr">
            <a:noAutofit/>
          </a:bodyPr>
          <a:lstStyle/>
          <a:p>
            <a:pPr marL="0" indent="0"/>
            <a:fld id="{B9320F77-B9A0-41C5-862A-B4B631284C64}" type="slidenum">
              <a:rPr>
                <a:solidFill>
                  <a:srgbClr val="898989"/>
                </a:solidFill>
              </a:rPr>
              <a:pPr marL="0" indent="0"/>
              <a:t>‹Nr.›</a:t>
            </a:fld>
            <a:endParaRPr lang="ko-KR" altLang="en-US">
              <a:solidFill>
                <a:srgbClr val="898989"/>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10" name="직사각형 9"/>
          <p:cNvSpPr>
            <a:spLocks/>
          </p:cNvSpPr>
          <p:nvPr/>
        </p:nvSpPr>
        <p:spPr>
          <a:xfrm>
            <a:off x="0" y="0"/>
            <a:ext cx="5184140" cy="6858635"/>
          </a:xfrm>
          <a:prstGeom prst="rect">
            <a:avLst/>
          </a:prstGeom>
          <a:solidFill>
            <a:srgbClr val="FD8D5B"/>
          </a:solidFill>
          <a:ln>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a:buFontTx/>
              <a:buNone/>
            </a:pPr>
            <a:endParaRPr lang="ko-KR" altLang="en-US" sz="1800"/>
          </a:p>
        </p:txBody>
      </p:sp>
      <p:sp>
        <p:nvSpPr>
          <p:cNvPr id="8" name="직사각형 7"/>
          <p:cNvSpPr>
            <a:spLocks/>
          </p:cNvSpPr>
          <p:nvPr/>
        </p:nvSpPr>
        <p:spPr>
          <a:xfrm>
            <a:off x="5183505" y="987425"/>
            <a:ext cx="6170930" cy="4881880"/>
          </a:xfrm>
          <a:prstGeom prst="rect">
            <a:avLst/>
          </a:prstGeom>
          <a:solidFill>
            <a:schemeClr val="bg1"/>
          </a:solidFill>
          <a:ln>
            <a:noFill/>
            <a:prstDash/>
          </a:ln>
          <a:effectLst>
            <a:outerShdw blurRad="254000" dist="1270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a:buFontTx/>
              <a:buNone/>
            </a:pPr>
            <a:endParaRPr lang="ko-KR" altLang="en-US" sz="1800">
              <a:solidFill>
                <a:schemeClr val="tx1"/>
              </a:solidFill>
            </a:endParaRPr>
          </a:p>
        </p:txBody>
      </p:sp>
      <p:sp>
        <p:nvSpPr>
          <p:cNvPr id="3" name="Picture Placeholder 2"/>
          <p:cNvSpPr txBox="1">
            <a:spLocks noGrp="1" noChangeAspect="1"/>
          </p:cNvSpPr>
          <p:nvPr>
            <p:ph type="pic" idx="1"/>
          </p:nvPr>
        </p:nvSpPr>
        <p:spPr>
          <a:xfrm>
            <a:off x="5183505" y="987425"/>
            <a:ext cx="6172835" cy="4874260"/>
          </a:xfrm>
          <a:prstGeom prst="rect">
            <a:avLst/>
          </a:prstGeom>
        </p:spPr>
      </p:sp>
      <p:sp>
        <p:nvSpPr>
          <p:cNvPr id="2" name="Title 1"/>
          <p:cNvSpPr txBox="1">
            <a:spLocks noGrp="1"/>
          </p:cNvSpPr>
          <p:nvPr>
            <p:ph type="title"/>
          </p:nvPr>
        </p:nvSpPr>
        <p:spPr>
          <a:xfrm>
            <a:off x="840105" y="457200"/>
            <a:ext cx="3932555" cy="1600835"/>
          </a:xfrm>
          <a:prstGeom prst="rect">
            <a:avLst/>
          </a:prstGeom>
        </p:spPr>
        <p:txBody>
          <a:bodyPr vert="horz" wrap="square" lIns="91440" tIns="45720" rIns="91440" bIns="45720" numCol="1" anchor="b">
            <a:normAutofit/>
          </a:bodyPr>
          <a:lstStyle>
            <a:lvl1pPr marL="0" indent="0">
              <a:buFontTx/>
              <a:buNone/>
              <a:defRPr lang="en-GB" altLang="en-US" sz="3200"/>
            </a:lvl1pPr>
          </a:lstStyle>
          <a:p>
            <a:pPr marL="0" indent="0">
              <a:buFontTx/>
              <a:buNone/>
            </a:pPr>
            <a:r>
              <a:rPr lang="en-US" altLang="ko-KR"/>
              <a:t>クリックしてタイトルを入力</a:t>
            </a:r>
            <a:endParaRPr lang="ko-KR" altLang="en-US"/>
          </a:p>
        </p:txBody>
      </p:sp>
      <p:sp>
        <p:nvSpPr>
          <p:cNvPr id="4" name="Text Placeholder 3"/>
          <p:cNvSpPr txBox="1">
            <a:spLocks noGrp="1"/>
          </p:cNvSpPr>
          <p:nvPr>
            <p:ph type="body" sz="half" idx="2"/>
          </p:nvPr>
        </p:nvSpPr>
        <p:spPr>
          <a:xfrm>
            <a:off x="840105" y="2057400"/>
            <a:ext cx="3932555" cy="3812540"/>
          </a:xfrm>
          <a:prstGeom prst="rect">
            <a:avLst/>
          </a:prstGeom>
        </p:spPr>
        <p:txBody>
          <a:bodyPr vert="horz" wrap="square" lIns="91440" tIns="45720" rIns="91440" bIns="45720" numCol="1" anchor="t">
            <a:normAutofit/>
          </a:bodyPr>
          <a:lstStyle>
            <a:lvl1pPr marL="0" indent="0">
              <a:buFontTx/>
              <a:buNone/>
              <a:defRPr lang="en-GB" altLang="en-US" sz="1600"/>
            </a:lvl1pPr>
            <a:lvl2pPr marL="457200" lvl="1" indent="0">
              <a:buFontTx/>
              <a:buNone/>
              <a:defRPr lang="en-GB" altLang="en-US" sz="1400"/>
            </a:lvl2pPr>
            <a:lvl3pPr marL="914400" lvl="2" indent="0">
              <a:buFontTx/>
              <a:buNone/>
              <a:defRPr lang="en-GB" altLang="en-US" sz="1200"/>
            </a:lvl3pPr>
            <a:lvl4pPr marL="1371600" lvl="3" indent="0">
              <a:buFontTx/>
              <a:buNone/>
              <a:defRPr lang="en-GB" altLang="en-US" sz="1000"/>
            </a:lvl4pPr>
            <a:lvl5pPr marL="1828800" lvl="4" indent="0">
              <a:buFontTx/>
              <a:buNone/>
              <a:defRPr lang="en-GB" altLang="en-US" sz="1000"/>
            </a:lvl5pPr>
            <a:lvl6pPr marL="2286000" lvl="5" indent="0">
              <a:buFontTx/>
              <a:buNone/>
              <a:defRPr lang="en-GB" altLang="en-US" sz="1000"/>
            </a:lvl6pPr>
            <a:lvl7pPr marL="2743200" lvl="6" indent="0">
              <a:buFontTx/>
              <a:buNone/>
              <a:defRPr lang="en-GB" altLang="en-US" sz="1000"/>
            </a:lvl7pPr>
            <a:lvl8pPr marL="3200400" lvl="7" indent="0">
              <a:buFontTx/>
              <a:buNone/>
              <a:defRPr lang="en-GB" altLang="en-US" sz="1000"/>
            </a:lvl8pPr>
            <a:lvl9pPr marL="3657600" lvl="8" indent="0">
              <a:buFontTx/>
              <a:buNone/>
              <a:defRPr lang="en-GB" altLang="en-US" sz="1000"/>
            </a:lvl9pPr>
          </a:lstStyle>
          <a:p>
            <a:pPr marL="0" indent="0">
              <a:buFontTx/>
              <a:buNone/>
            </a:pPr>
            <a:r>
              <a:rPr lang="en-US" altLang="ko-KR"/>
              <a:t>クリックしてテキストを追加</a:t>
            </a:r>
            <a:endParaRPr lang="ko-KR" altLang="en-US"/>
          </a:p>
        </p:txBody>
      </p:sp>
      <p:sp>
        <p:nvSpPr>
          <p:cNvPr id="5" name="Date Placeholder 4"/>
          <p:cNvSpPr txBox="1">
            <a:spLocks noGrp="1"/>
          </p:cNvSpPr>
          <p:nvPr>
            <p:ph type="dt" sz="half" idx="10"/>
          </p:nvPr>
        </p:nvSpPr>
        <p:spPr>
          <a:xfrm>
            <a:off x="838200" y="6356350"/>
            <a:ext cx="2743835" cy="365760"/>
          </a:xfrm>
          <a:prstGeom prst="rect">
            <a:avLst/>
          </a:prstGeom>
        </p:spPr>
        <p:txBody>
          <a:bodyPr vert="horz" wrap="square" lIns="91440" tIns="45720" rIns="91440" bIns="45720" numCol="1" anchor="ctr">
            <a:noAutofit/>
          </a:bodyPr>
          <a:lstStyle/>
          <a:p>
            <a:pPr marL="0" indent="0"/>
            <a:fld id="{B9320F77-B9A0-41C5-862A-B4B631284C64}" type="datetime1">
              <a:rPr lang="en-GB" altLang="en-US"/>
              <a:pPr marL="0" indent="0"/>
              <a:t>18/02/2026</a:t>
            </a:fld>
            <a:endParaRPr lang="ko-KR" altLang="en-US">
              <a:solidFill>
                <a:srgbClr val="898989"/>
              </a:solidFill>
            </a:endParaRPr>
          </a:p>
        </p:txBody>
      </p:sp>
      <p:sp>
        <p:nvSpPr>
          <p:cNvPr id="6" name="Footer Placeholder 5"/>
          <p:cNvSpPr txBox="1">
            <a:spLocks noGrp="1"/>
          </p:cNvSpPr>
          <p:nvPr>
            <p:ph type="ftr" sz="quarter" idx="11"/>
          </p:nvPr>
        </p:nvSpPr>
        <p:spPr>
          <a:xfrm>
            <a:off x="4038600" y="6356350"/>
            <a:ext cx="4115435" cy="365760"/>
          </a:xfrm>
          <a:prstGeom prst="rect">
            <a:avLst/>
          </a:prstGeom>
        </p:spPr>
        <p:txBody>
          <a:bodyPr vert="horz" wrap="square" lIns="91440" tIns="45720" rIns="91440" bIns="45720" numCol="1" anchor="ctr">
            <a:noAutofit/>
          </a:bodyPr>
          <a:lstStyle/>
          <a:p>
            <a:pPr marL="0" indent="0"/>
            <a:endParaRPr lang="ko-KR" altLang="en-US" sz="1800">
              <a:latin typeface="Yu Gothic" charset="0"/>
              <a:ea typeface="Yu Gothic" charset="0"/>
            </a:endParaRPr>
          </a:p>
        </p:txBody>
      </p:sp>
      <p:sp>
        <p:nvSpPr>
          <p:cNvPr id="7" name="Slide Number Placeholder 6"/>
          <p:cNvSpPr txBox="1">
            <a:spLocks noGrp="1"/>
          </p:cNvSpPr>
          <p:nvPr>
            <p:ph type="sldNum" sz="quarter" idx="12"/>
          </p:nvPr>
        </p:nvSpPr>
        <p:spPr>
          <a:xfrm>
            <a:off x="8610600" y="6356350"/>
            <a:ext cx="2743835" cy="365760"/>
          </a:xfrm>
          <a:prstGeom prst="rect">
            <a:avLst/>
          </a:prstGeom>
        </p:spPr>
        <p:txBody>
          <a:bodyPr vert="horz" wrap="square" lIns="91440" tIns="45720" rIns="91440" bIns="45720" numCol="1" anchor="ctr">
            <a:noAutofit/>
          </a:bodyPr>
          <a:lstStyle/>
          <a:p>
            <a:pPr marL="0" indent="0"/>
            <a:fld id="{B9320F77-B9A0-41C5-862A-B4B631284C64}" type="slidenum">
              <a:rPr>
                <a:solidFill>
                  <a:srgbClr val="898989"/>
                </a:solidFill>
              </a:rPr>
              <a:pPr marL="0" indent="0"/>
              <a:t>‹Nr.›</a:t>
            </a:fld>
            <a:endParaRPr lang="ko-KR" altLang="en-US">
              <a:solidFill>
                <a:srgbClr val="89898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그림 6" descr="C:/Users/USER/AppData/Roaming/PolarisOffice9/ETemp/95800_21998488/fImage3585565491.png"/>
          <p:cNvPicPr>
            <a:picLocks noChangeAspect="1"/>
          </p:cNvPicPr>
          <p:nvPr/>
        </p:nvPicPr>
        <p:blipFill rotWithShape="1">
          <a:blip r:embed="rId13" cstate="print">
            <a:extLst>
              <a:ext uri="{28A0092B-C50C-407E-A947-70E740481C1C}">
                <a14:useLocalDpi xmlns:a14="http://schemas.microsoft.com/office/drawing/2010/main" val="0"/>
              </a:ext>
            </a:extLst>
          </a:blip>
          <a:stretch>
            <a:fillRect/>
          </a:stretch>
        </p:blipFill>
        <p:spPr>
          <a:xfrm>
            <a:off x="0" y="0"/>
            <a:ext cx="12192635" cy="6858635"/>
          </a:xfrm>
          <a:prstGeom prst="rect">
            <a:avLst/>
          </a:prstGeom>
          <a:noFill/>
        </p:spPr>
      </p:pic>
      <p:sp>
        <p:nvSpPr>
          <p:cNvPr id="2" name="Title Placeholder 1"/>
          <p:cNvSpPr txBox="1">
            <a:spLocks noGrp="1"/>
          </p:cNvSpPr>
          <p:nvPr>
            <p:ph type="title"/>
          </p:nvPr>
        </p:nvSpPr>
        <p:spPr>
          <a:xfrm>
            <a:off x="838200" y="365125"/>
            <a:ext cx="10516235" cy="1326515"/>
          </a:xfrm>
          <a:prstGeom prst="rect">
            <a:avLst/>
          </a:prstGeom>
        </p:spPr>
        <p:txBody>
          <a:bodyPr vert="horz" wrap="square" lIns="91440" tIns="45720" rIns="91440" bIns="45720" numCol="1" anchor="ctr">
            <a:normAutofit/>
          </a:bodyPr>
          <a:lstStyle/>
          <a:p>
            <a:pPr marL="0" indent="0">
              <a:buFontTx/>
              <a:buNone/>
            </a:pPr>
            <a:r>
              <a:rPr lang="en-US" altLang="ko-KR"/>
              <a:t>マスタータイトルのスタイルを編集</a:t>
            </a:r>
          </a:p>
        </p:txBody>
      </p:sp>
      <p:sp>
        <p:nvSpPr>
          <p:cNvPr id="3" name="Text Placeholder 2"/>
          <p:cNvSpPr txBox="1">
            <a:spLocks noGrp="1"/>
          </p:cNvSpPr>
          <p:nvPr>
            <p:ph type="body" idx="1"/>
          </p:nvPr>
        </p:nvSpPr>
        <p:spPr>
          <a:xfrm>
            <a:off x="838200" y="1825625"/>
            <a:ext cx="10516235" cy="4352290"/>
          </a:xfrm>
          <a:prstGeom prst="rect">
            <a:avLst/>
          </a:prstGeom>
        </p:spPr>
        <p:txBody>
          <a:bodyPr vert="horz" wrap="square" lIns="91440" tIns="45720" rIns="91440" bIns="45720" numCol="1" anchor="t">
            <a:normAutofit/>
          </a:bodyPr>
          <a:lstStyle/>
          <a:p>
            <a:pPr marL="228600" indent="-228600">
              <a:buFont typeface="Arial"/>
              <a:buChar char="•"/>
            </a:pPr>
            <a:r>
              <a:rPr lang="en-US" altLang="ko-KR"/>
              <a:t>マスターサブタイトルのスタイルを編集</a:t>
            </a:r>
          </a:p>
          <a:p>
            <a:pPr marL="685800" lvl="1" indent="-228600">
              <a:buFont typeface="Arial"/>
              <a:buChar char="•"/>
            </a:pPr>
            <a:r>
              <a:rPr lang="en-US" altLang="ko-KR"/>
              <a:t>第2レベル</a:t>
            </a:r>
          </a:p>
          <a:p>
            <a:pPr marL="1143000" lvl="2" indent="-228600">
              <a:buFont typeface="Arial"/>
              <a:buChar char="•"/>
            </a:pPr>
            <a:r>
              <a:rPr lang="en-US" altLang="ko-KR"/>
              <a:t>レベル3</a:t>
            </a:r>
          </a:p>
          <a:p>
            <a:pPr marL="1600200" lvl="3" indent="-228600">
              <a:buFont typeface="Arial"/>
              <a:buChar char="•"/>
            </a:pPr>
            <a:r>
              <a:rPr lang="en-US" altLang="ko-KR"/>
              <a:t>第4レベル</a:t>
            </a:r>
          </a:p>
          <a:p>
            <a:pPr marL="2057400" lvl="4" indent="-228600">
              <a:buFont typeface="Arial"/>
              <a:buChar char="•"/>
            </a:pPr>
            <a:r>
              <a:rPr lang="en-US" altLang="ko-KR"/>
              <a:t>第5レベル</a:t>
            </a:r>
          </a:p>
        </p:txBody>
      </p:sp>
      <p:sp>
        <p:nvSpPr>
          <p:cNvPr id="4" name="Date Placeholder 3"/>
          <p:cNvSpPr txBox="1">
            <a:spLocks noGrp="1"/>
          </p:cNvSpPr>
          <p:nvPr>
            <p:ph type="dt" sz="half" idx="2"/>
          </p:nvPr>
        </p:nvSpPr>
        <p:spPr>
          <a:xfrm>
            <a:off x="838200" y="6356350"/>
            <a:ext cx="2743835" cy="365760"/>
          </a:xfrm>
          <a:prstGeom prst="rect">
            <a:avLst/>
          </a:prstGeom>
        </p:spPr>
        <p:txBody>
          <a:bodyPr vert="horz" wrap="square" lIns="91440" tIns="45720" rIns="91440" bIns="45720" numCol="1" anchor="ctr">
            <a:noAutofit/>
          </a:bodyPr>
          <a:lstStyle>
            <a:lvl1pPr marL="0" indent="0" algn="l">
              <a:buFontTx/>
              <a:buNone/>
              <a:defRPr lang="en-GB" altLang="en-US" sz="1200">
                <a:solidFill>
                  <a:schemeClr val="tx1">
                    <a:tint val="75000"/>
                  </a:schemeClr>
                </a:solidFill>
              </a:defRPr>
            </a:lvl1pPr>
          </a:lstStyle>
          <a:p>
            <a:pPr marL="0" indent="0"/>
            <a:fld id="{B9320F77-B9A0-41C5-862A-B4B631284C64}" type="datetime1">
              <a:rPr lang="en-GB" altLang="en-US"/>
              <a:pPr marL="0" indent="0"/>
              <a:t>18/02/2026</a:t>
            </a:fld>
            <a:endParaRPr lang="ko-KR" altLang="en-US">
              <a:solidFill>
                <a:srgbClr val="898989"/>
              </a:solidFill>
            </a:endParaRPr>
          </a:p>
        </p:txBody>
      </p:sp>
      <p:sp>
        <p:nvSpPr>
          <p:cNvPr id="5" name="Footer Placeholder 4"/>
          <p:cNvSpPr txBox="1">
            <a:spLocks noGrp="1"/>
          </p:cNvSpPr>
          <p:nvPr>
            <p:ph type="ftr" sz="quarter" idx="3"/>
          </p:nvPr>
        </p:nvSpPr>
        <p:spPr>
          <a:xfrm>
            <a:off x="4038600" y="6356350"/>
            <a:ext cx="4115435" cy="365760"/>
          </a:xfrm>
          <a:prstGeom prst="rect">
            <a:avLst/>
          </a:prstGeom>
        </p:spPr>
        <p:txBody>
          <a:bodyPr vert="horz" wrap="square" lIns="91440" tIns="45720" rIns="91440" bIns="45720" numCol="1" anchor="ctr">
            <a:noAutofit/>
          </a:bodyPr>
          <a:lstStyle>
            <a:lvl1pPr marL="0" indent="0" algn="ctr">
              <a:buFontTx/>
              <a:buNone/>
              <a:defRPr lang="en-GB" altLang="en-US" sz="1200">
                <a:solidFill>
                  <a:schemeClr val="tx1">
                    <a:tint val="75000"/>
                  </a:schemeClr>
                </a:solidFill>
              </a:defRPr>
            </a:lvl1pPr>
          </a:lstStyle>
          <a:p>
            <a:pPr marL="0" indent="0"/>
            <a:endParaRPr lang="ko-KR" altLang="en-US" sz="1800">
              <a:latin typeface="Yu Gothic" charset="0"/>
              <a:ea typeface="Yu Gothic" charset="0"/>
            </a:endParaRPr>
          </a:p>
        </p:txBody>
      </p:sp>
      <p:sp>
        <p:nvSpPr>
          <p:cNvPr id="6" name="Slide Number Placeholder 5"/>
          <p:cNvSpPr txBox="1">
            <a:spLocks noGrp="1"/>
          </p:cNvSpPr>
          <p:nvPr>
            <p:ph type="sldNum" sz="quarter" idx="4"/>
          </p:nvPr>
        </p:nvSpPr>
        <p:spPr>
          <a:xfrm>
            <a:off x="8610600" y="6356350"/>
            <a:ext cx="2743835" cy="365760"/>
          </a:xfrm>
          <a:prstGeom prst="rect">
            <a:avLst/>
          </a:prstGeom>
        </p:spPr>
        <p:txBody>
          <a:bodyPr vert="horz" wrap="square" lIns="91440" tIns="45720" rIns="91440" bIns="45720" numCol="1" anchor="ctr">
            <a:noAutofit/>
          </a:bodyPr>
          <a:lstStyle>
            <a:lvl1pPr marL="0" indent="0" algn="r">
              <a:buFontTx/>
              <a:buNone/>
              <a:defRPr lang="en-GB" altLang="en-US" sz="1200">
                <a:solidFill>
                  <a:schemeClr val="tx1">
                    <a:tint val="75000"/>
                  </a:schemeClr>
                </a:solidFill>
              </a:defRPr>
            </a:lvl1pPr>
          </a:lstStyle>
          <a:p>
            <a:pPr marL="0" indent="0"/>
            <a:fld id="{B9320F77-B9A0-41C5-862A-B4B631284C64}" type="slidenum">
              <a:rPr>
                <a:solidFill>
                  <a:srgbClr val="898989"/>
                </a:solidFill>
              </a:rPr>
              <a:pPr marL="0" indent="0"/>
              <a:t>‹Nr.›</a:t>
            </a:fld>
            <a:endParaRPr lang="ko-KR" altLang="en-US">
              <a:solidFill>
                <a:srgbClr val="898989"/>
              </a:solidFill>
            </a:endParaRPr>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marL="0" indent="0" algn="ctr" defTabSz="914400" latinLnBrk="1">
        <a:buNone/>
        <a:defRPr lang="ko-KR" sz="4400" baseline="0" smtClean="0">
          <a:solidFill>
            <a:schemeClr val="tx1"/>
          </a:solidFill>
          <a:latin typeface="+mn-lt"/>
          <a:ea typeface="+mn-ea"/>
          <a:cs typeface="+mn-cs"/>
        </a:defRPr>
      </a:lvl1pPr>
    </p:titleStyle>
    <p:bodyStyle>
      <a:lvl1pPr marL="342900" indent="-342900" algn="l" defTabSz="914400" latinLnBrk="1">
        <a:spcBef>
          <a:spcPct val="20000"/>
        </a:spcBef>
        <a:buFont typeface="Arial"/>
        <a:buChar char="0"/>
        <a:defRPr lang="ko-KR" sz="2800" baseline="0" smtClean="0">
          <a:solidFill>
            <a:schemeClr val="tx1"/>
          </a:solidFill>
          <a:latin typeface="+mn-lt"/>
          <a:ea typeface="+mn-ea"/>
          <a:cs typeface="+mn-cs"/>
        </a:defRPr>
      </a:lvl1pPr>
      <a:lvl2pPr marL="742950" lvl="1" indent="-285750" defTabSz="914400" latinLnBrk="1">
        <a:buChar char="-"/>
        <a:defRPr lang="ko-KR" sz="2400" smtClean="0"/>
      </a:lvl2pPr>
      <a:lvl3pPr marL="1143000" lvl="2" indent="-228600" defTabSz="914400" latinLnBrk="1">
        <a:buChar char="0"/>
        <a:defRPr lang="ko-KR" sz="2000" smtClean="0"/>
      </a:lvl3pPr>
      <a:lvl4pPr marL="1600200" lvl="3" indent="-228600" defTabSz="914400" latinLnBrk="1">
        <a:buChar char="-"/>
        <a:defRPr lang="ko-KR" sz="1800" smtClean="0"/>
      </a:lvl4pPr>
      <a:lvl5pPr marL="2057400" lvl="4" indent="-228600" defTabSz="914400" latinLnBrk="1">
        <a:buChar char="-69"/>
        <a:defRPr lang="ko-KR" sz="1800" smtClean="0"/>
      </a:lvl5pPr>
    </p:bodyStyle>
    <p:otherStyle>
      <a:lvl1pPr marL="0" indent="0" algn="l" defTabSz="914400" latinLnBrk="1">
        <a:buNone/>
        <a:defRPr lang="ko-KR" sz="1800" baseline="0" smtClean="0">
          <a:solidFill>
            <a:schemeClr val="tx1"/>
          </a:solidFill>
          <a:latin typeface="+mn-lt"/>
          <a:ea typeface="+mn-ea"/>
          <a:cs typeface="+mn-cs"/>
        </a:defRPr>
      </a:lvl1pPr>
      <a:lvl2pPr marL="457200" lvl="1" indent="0" defTabSz="914400" latinLnBrk="1">
        <a:defRPr lang="ko-KR" smtClean="0"/>
      </a:lvl2pPr>
      <a:lvl3pPr marL="914400" lvl="2" indent="0" defTabSz="914400" latinLnBrk="1">
        <a:defRPr lang="ko-KR" smtClean="0"/>
      </a:lvl3pPr>
      <a:lvl4pPr marL="1371600" lvl="3" indent="0" defTabSz="914400" latinLnBrk="1">
        <a:defRPr lang="ko-KR" smtClean="0"/>
      </a:lvl4pPr>
      <a:lvl5pPr marL="1828800" lvl="4" indent="0" defTabSz="914400" latinLnBrk="1">
        <a:defRPr lang="ko-KR" smtClean="0"/>
      </a:lvl5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のプレースホルダー 1"/>
          <p:cNvSpPr txBox="1">
            <a:spLocks noGrp="1"/>
          </p:cNvSpPr>
          <p:nvPr>
            <p:ph type="ctrTitle"/>
          </p:nvPr>
        </p:nvSpPr>
        <p:spPr>
          <a:xfrm>
            <a:off x="1524000" y="1113790"/>
            <a:ext cx="9144635" cy="2388235"/>
          </a:xfrm>
          <a:prstGeom prst="rect">
            <a:avLst/>
          </a:prstGeom>
        </p:spPr>
        <p:txBody>
          <a:bodyPr vert="horz" wrap="square" lIns="91440" tIns="45720" rIns="91440" bIns="45720" anchor="b">
            <a:normAutofit fontScale="90000"/>
          </a:bodyPr>
          <a:lstStyle>
            <a:lvl1pPr marL="0" indent="0" algn="ctr">
              <a:defRPr lang="en-GB" altLang="en-US" sz="6000"/>
            </a:lvl1pPr>
            <a:lvl2pPr marL="0" indent="0">
              <a:defRPr lang="en-GB" altLang="en-US"/>
            </a:lvl2pPr>
            <a:lvl3pPr marL="0" indent="0">
              <a:defRPr lang="en-GB" altLang="en-US"/>
            </a:lvl3pPr>
            <a:lvl4pPr marL="0" indent="0">
              <a:defRPr lang="en-GB" altLang="en-US"/>
            </a:lvl4pPr>
            <a:lvl5pPr marL="0" indent="0">
              <a:defRPr lang="en-GB" altLang="en-US"/>
            </a:lvl5pPr>
            <a:lvl6pPr marL="0" indent="0">
              <a:defRPr lang="en-GB" altLang="en-US"/>
            </a:lvl6pPr>
            <a:lvl7pPr marL="0" indent="0">
              <a:defRPr lang="en-GB" altLang="en-US"/>
            </a:lvl7pPr>
            <a:lvl8pPr marL="0" indent="0">
              <a:defRPr lang="en-GB" altLang="en-US"/>
            </a:lvl8pPr>
            <a:lvl9pPr marL="0" indent="0">
              <a:defRPr lang="en-GB" altLang="en-US"/>
            </a:lvl9pPr>
          </a:lstStyle>
          <a:p>
            <a:pPr marL="0" indent="0" rtl="0"/>
            <a:r>
              <a:rPr lang="ja-JP" altLang="ko-KR">
                <a:latin typeface="Times New Roman" charset="0"/>
                <a:ea typeface="Times New Roman" charset="0"/>
              </a:rPr>
              <a:t>Start-up und Kreditgenossenschaft in Japan</a:t>
            </a:r>
            <a:endParaRPr lang="ko-KR" altLang="en-US">
              <a:latin typeface="Times New Roman" charset="0"/>
              <a:ea typeface="Times New Roman" charset="0"/>
            </a:endParaRPr>
          </a:p>
        </p:txBody>
      </p:sp>
      <p:sp>
        <p:nvSpPr>
          <p:cNvPr id="3" name="サブタイトル 2"/>
          <p:cNvSpPr txBox="1">
            <a:spLocks noGrp="1"/>
          </p:cNvSpPr>
          <p:nvPr>
            <p:ph type="subTitle" idx="1"/>
          </p:nvPr>
        </p:nvSpPr>
        <p:spPr>
          <a:xfrm>
            <a:off x="1524000" y="4049395"/>
            <a:ext cx="9144635" cy="1471930"/>
          </a:xfrm>
          <a:prstGeom prst="rect">
            <a:avLst/>
          </a:prstGeom>
        </p:spPr>
        <p:txBody>
          <a:bodyPr vert="horz" wrap="square" lIns="91440" tIns="45720" rIns="91440" bIns="45720" anchor="t">
            <a:normAutofit/>
          </a:bodyPr>
          <a:lstStyle>
            <a:lvl1pPr marL="0" indent="0" algn="ctr">
              <a:defRPr lang="en-GB" altLang="en-US" sz="2400"/>
            </a:lvl1pPr>
            <a:lvl2pPr marL="457200" indent="0" algn="ctr">
              <a:defRPr lang="en-GB" altLang="en-US" sz="2000"/>
            </a:lvl2pPr>
            <a:lvl3pPr marL="914400" indent="0" algn="ctr">
              <a:defRPr lang="en-GB" altLang="en-US" sz="1800"/>
            </a:lvl3pPr>
            <a:lvl4pPr marL="1371600" indent="0" algn="ctr">
              <a:defRPr lang="en-GB" altLang="en-US" sz="1600"/>
            </a:lvl4pPr>
            <a:lvl5pPr marL="1828800" indent="0" algn="ctr">
              <a:defRPr lang="en-GB" altLang="en-US" sz="1600"/>
            </a:lvl5pPr>
            <a:lvl6pPr marL="2286000" indent="0" algn="ctr">
              <a:defRPr lang="en-GB" altLang="en-US" sz="1600"/>
            </a:lvl6pPr>
            <a:lvl7pPr marL="2743200" indent="0" algn="ctr">
              <a:defRPr lang="en-GB" altLang="en-US" sz="1600"/>
            </a:lvl7pPr>
            <a:lvl8pPr marL="3200400" indent="0" algn="ctr">
              <a:defRPr lang="en-GB" altLang="en-US" sz="1600"/>
            </a:lvl8pPr>
            <a:lvl9pPr marL="3657600" indent="0" algn="ctr">
              <a:defRPr lang="en-GB" altLang="en-US" sz="1600"/>
            </a:lvl9pPr>
          </a:lstStyle>
          <a:p>
            <a:pPr marL="0" indent="0" rtl="0"/>
            <a:r>
              <a:rPr lang="ja-JP" altLang="ko-KR"/>
              <a:t>Katsuhiko HIRASAWA</a:t>
            </a:r>
            <a:endParaRPr lang="ko-KR" altLang="en-US"/>
          </a:p>
          <a:p>
            <a:pPr marL="0" indent="0" rtl="0"/>
            <a:r>
              <a:rPr lang="ja-JP" altLang="ko-KR"/>
              <a:t>Nihon Universität</a:t>
            </a:r>
            <a:endParaRPr lang="ko-KR" altLang="en-US"/>
          </a:p>
          <a:p>
            <a:pPr marL="0" indent="0" rtl="0"/>
            <a:r>
              <a:rPr lang="ja-JP" altLang="ko-KR"/>
              <a:t>katsuhiko.hirasawa@nihon-u.ac.jp</a:t>
            </a:r>
            <a:endParaRPr lang="ko-KR"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0" y="365125"/>
            <a:ext cx="10516235" cy="1326515"/>
          </a:xfrm>
          <a:prstGeom prst="rect">
            <a:avLst/>
          </a:prstGeom>
        </p:spPr>
        <p:txBody>
          <a:bodyPr vert="horz" wrap="square" lIns="91440" tIns="45720" rIns="91440" bIns="45720" numCol="1" anchor="ctr">
            <a:normAutofit/>
          </a:bodyPr>
          <a:lstStyle/>
          <a:p>
            <a:pPr marL="0" indent="0">
              <a:buFontTx/>
              <a:buNone/>
            </a:pPr>
            <a:r>
              <a:rPr lang="ja-JP" altLang="ko-KR" sz="5400">
                <a:solidFill>
                  <a:schemeClr val="tx1"/>
                </a:solidFill>
                <a:latin typeface="Times New Roman" charset="0"/>
                <a:ea typeface="Times New Roman" charset="0"/>
              </a:rPr>
              <a:t>Änderungen der Geschäftsmodelle</a:t>
            </a:r>
            <a:endParaRPr lang="ko-KR" altLang="en-US">
              <a:solidFill>
                <a:schemeClr val="tx1"/>
              </a:solidFill>
            </a:endParaRPr>
          </a:p>
        </p:txBody>
      </p:sp>
      <p:sp>
        <p:nvSpPr>
          <p:cNvPr id="3" name="Content Placeholder 2"/>
          <p:cNvSpPr txBox="1">
            <a:spLocks noGrp="1"/>
          </p:cNvSpPr>
          <p:nvPr>
            <p:ph idx="1"/>
          </p:nvPr>
        </p:nvSpPr>
        <p:spPr>
          <a:xfrm>
            <a:off x="838200" y="1825625"/>
            <a:ext cx="10516235" cy="4352290"/>
          </a:xfrm>
          <a:prstGeom prst="rect">
            <a:avLst/>
          </a:prstGeom>
        </p:spPr>
        <p:txBody>
          <a:bodyPr vert="horz" wrap="square" lIns="91440" tIns="45720" rIns="91440" bIns="45720" numCol="1" anchor="t">
            <a:normAutofit fontScale="85000"/>
          </a:bodyPr>
          <a:lstStyle/>
          <a:p>
            <a:pPr marL="228600" indent="-228600">
              <a:buFont typeface="Arial"/>
              <a:buChar char="•"/>
            </a:pPr>
            <a:r>
              <a:rPr sz="3890">
                <a:solidFill>
                  <a:srgbClr val="000000"/>
                </a:solidFill>
                <a:latin typeface="Times New Roman" charset="0"/>
                <a:ea typeface="Times New Roman" charset="0"/>
                <a:sym typeface="Yu Gothic" charset="0"/>
              </a:rPr>
              <a:t>Aktuell benötigen sie jedoch keine großen finanziellen Mittel, da die Konjunktur schwach ist. Hinzu kommt, dass sich neue Finanzmethoden wie das Internet-Banking entwickeln.</a:t>
            </a:r>
            <a:endParaRPr lang="ko-KR" altLang="en-US" sz="3890">
              <a:solidFill>
                <a:srgbClr val="000000"/>
              </a:solidFill>
              <a:latin typeface="Times New Roman" charset="0"/>
              <a:ea typeface="Times New Roman" charset="0"/>
              <a:sym typeface="Yu Gothic" charset="0"/>
            </a:endParaRPr>
          </a:p>
          <a:p>
            <a:pPr marL="228600" indent="-228600">
              <a:buFont typeface="Arial"/>
              <a:buChar char="•"/>
            </a:pPr>
            <a:r>
              <a:rPr sz="3890">
                <a:solidFill>
                  <a:srgbClr val="000000"/>
                </a:solidFill>
                <a:latin typeface="Times New Roman" charset="0"/>
                <a:ea typeface="Times New Roman" charset="0"/>
                <a:sym typeface="Yu Gothic" charset="0"/>
              </a:rPr>
              <a:t>Aus diesem Grund ist es für Shinkinbanken besonders wichtig, ihre Kunden ausführlich zu beraten. Tatsächlich legt die Seibu-Shinkin-Bank mehr Gewicht auf die Beratung von mittelständischen Unternehmen als auf Einlagen und Finanzierung.</a:t>
            </a:r>
            <a:endParaRPr lang="ko-KR" altLang="en-US" sz="389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0" y="365125"/>
            <a:ext cx="10516235" cy="1098550"/>
          </a:xfrm>
          <a:prstGeom prst="rect">
            <a:avLst/>
          </a:prstGeom>
        </p:spPr>
        <p:txBody>
          <a:bodyPr vert="horz" wrap="square" lIns="91440" tIns="45720" rIns="91440" bIns="45720" numCol="1" anchor="ctr">
            <a:normAutofit/>
          </a:bodyPr>
          <a:lstStyle/>
          <a:p>
            <a:pPr marL="228600" indent="-228600">
              <a:buFont typeface="Arial"/>
              <a:buChar char="•"/>
            </a:pPr>
            <a:r>
              <a:rPr sz="4320">
                <a:solidFill>
                  <a:srgbClr val="000000"/>
                </a:solidFill>
                <a:latin typeface="Times New Roman" charset="0"/>
                <a:ea typeface="Times New Roman" charset="0"/>
                <a:sym typeface="Yu Gothic" charset="0"/>
              </a:rPr>
              <a:t>„Neuen Form des Kapitalismus” </a:t>
            </a:r>
            <a:endParaRPr lang="ko-KR" altLang="en-US"/>
          </a:p>
        </p:txBody>
      </p:sp>
      <p:sp>
        <p:nvSpPr>
          <p:cNvPr id="3" name="Content Placeholder 2"/>
          <p:cNvSpPr txBox="1">
            <a:spLocks noGrp="1"/>
          </p:cNvSpPr>
          <p:nvPr>
            <p:ph idx="1"/>
          </p:nvPr>
        </p:nvSpPr>
        <p:spPr>
          <a:xfrm>
            <a:off x="838200" y="1825625"/>
            <a:ext cx="10516235" cy="4352290"/>
          </a:xfrm>
          <a:prstGeom prst="rect">
            <a:avLst/>
          </a:prstGeom>
        </p:spPr>
        <p:txBody>
          <a:bodyPr vert="horz" wrap="square" lIns="91440" tIns="45720" rIns="91440" bIns="45720" numCol="1" anchor="t">
            <a:normAutofit fontScale="85000"/>
          </a:bodyPr>
          <a:lstStyle/>
          <a:p>
            <a:pPr marL="228600" indent="-228600">
              <a:buFont typeface="Arial"/>
              <a:buChar char="•"/>
            </a:pPr>
            <a:r>
              <a:rPr sz="4320">
                <a:solidFill>
                  <a:srgbClr val="000000"/>
                </a:solidFill>
                <a:latin typeface="Times New Roman" charset="0"/>
                <a:ea typeface="Times New Roman" charset="0"/>
                <a:sym typeface="Yu Gothic" charset="0"/>
              </a:rPr>
              <a:t>Im Jahr 2021 stellte der damalige Präsident Kishida das Konzept der „Neuen Form des Kapitalismus” auf. Damit hat er den neuen Liberalismus kritisiert und wirtschaftliche Entwicklung sowie die Steigerung der Verteilung bezweckt. In diesem Konzept dachte er, dass Start-ups dazu beitragen, soziale Aufgaben zu lösen und die wirtschaftliche Entwicklung zu fördern.</a:t>
            </a:r>
            <a:endParaRPr lang="ko-KR" altLang="en-US" sz="432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0" y="365125"/>
            <a:ext cx="10516235" cy="932815"/>
          </a:xfrm>
          <a:prstGeom prst="rect">
            <a:avLst/>
          </a:prstGeom>
        </p:spPr>
        <p:txBody>
          <a:bodyPr vert="horz" wrap="square" lIns="91440" tIns="45720" rIns="91440" bIns="45720" numCol="1" anchor="ctr">
            <a:normAutofit/>
          </a:bodyPr>
          <a:lstStyle/>
          <a:p>
            <a:pPr marL="0" indent="0" rtl="0"/>
            <a:r>
              <a:rPr sz="4800" b="0" i="0" spc="5">
                <a:solidFill>
                  <a:srgbClr val="000000"/>
                </a:solidFill>
                <a:latin typeface="Times New Roman" charset="0"/>
                <a:ea typeface="Times New Roman" charset="0"/>
                <a:sym typeface="Yu Gothic" charset="0"/>
              </a:rPr>
              <a:t>„Venture Business” und „Start-up”</a:t>
            </a:r>
            <a:endParaRPr lang="ko-KR" altLang="en-US" sz="4800"/>
          </a:p>
        </p:txBody>
      </p:sp>
      <p:sp>
        <p:nvSpPr>
          <p:cNvPr id="3" name="Content Placeholder 2"/>
          <p:cNvSpPr txBox="1">
            <a:spLocks noGrp="1"/>
          </p:cNvSpPr>
          <p:nvPr>
            <p:ph idx="1"/>
          </p:nvPr>
        </p:nvSpPr>
        <p:spPr>
          <a:xfrm>
            <a:off x="722630" y="1471295"/>
            <a:ext cx="10746740" cy="5147310"/>
          </a:xfrm>
          <a:prstGeom prst="rect">
            <a:avLst/>
          </a:prstGeom>
        </p:spPr>
        <p:txBody>
          <a:bodyPr vert="horz" wrap="square" lIns="91440" tIns="45720" rIns="91440" bIns="45720" numCol="1" anchor="t">
            <a:noAutofit/>
          </a:bodyPr>
          <a:lstStyle/>
          <a:p>
            <a:pPr marL="228600" indent="-228600">
              <a:buFont typeface="Arial"/>
              <a:buChar char="•"/>
            </a:pPr>
            <a:r>
              <a:rPr sz="3400" b="0" i="0" spc="5" dirty="0">
                <a:solidFill>
                  <a:srgbClr val="000000"/>
                </a:solidFill>
                <a:latin typeface="Times New Roman" charset="0"/>
                <a:ea typeface="Times New Roman" charset="0"/>
                <a:sym typeface="Yu Gothic" charset="0"/>
              </a:rPr>
              <a:t>Beim Kishida-Konzept werden Start-ups als neue Unternehmen definiert, die Innovation durch die Einführung neuer Technologien u. a. fördern, um soziale Aufgaben mit wirtschaftlicher Entwicklung zu lösen.</a:t>
            </a:r>
            <a:endParaRPr lang="ko-KR" altLang="en-US" sz="3400" b="0" i="0" dirty="0">
              <a:solidFill>
                <a:srgbClr val="000000"/>
              </a:solidFill>
              <a:latin typeface="Times New Roman" charset="0"/>
              <a:ea typeface="Times New Roman" charset="0"/>
              <a:sym typeface="Yu Gothic" charset="0"/>
            </a:endParaRPr>
          </a:p>
          <a:p>
            <a:pPr marL="228600" indent="-228600">
              <a:buFont typeface="Arial"/>
              <a:buChar char="•"/>
            </a:pPr>
            <a:r>
              <a:rPr sz="3400" b="0" i="0" spc="5" dirty="0">
                <a:solidFill>
                  <a:srgbClr val="000000"/>
                </a:solidFill>
                <a:latin typeface="Times New Roman" charset="0"/>
                <a:ea typeface="Times New Roman" charset="0"/>
                <a:sym typeface="Yu Gothic" charset="0"/>
              </a:rPr>
              <a:t> Andererseite werden Start-ups als die neue Gründung des neue Unternehmen definiert.</a:t>
            </a:r>
            <a:endParaRPr lang="ko-KR" altLang="en-US" sz="3400" dirty="0">
              <a:solidFill>
                <a:srgbClr val="000000"/>
              </a:solidFill>
              <a:latin typeface="Times New Roman" charset="0"/>
              <a:ea typeface="Times New Roman" charset="0"/>
              <a:sym typeface="Yu Gothic" charset="0"/>
            </a:endParaRPr>
          </a:p>
          <a:p>
            <a:pPr marL="228600" indent="-228600">
              <a:buFont typeface="Arial"/>
              <a:buChar char="•"/>
            </a:pPr>
            <a:r>
              <a:rPr sz="3400" dirty="0">
                <a:solidFill>
                  <a:srgbClr val="000000"/>
                </a:solidFill>
                <a:latin typeface="Times New Roman" charset="0"/>
                <a:ea typeface="Times New Roman" charset="0"/>
                <a:sym typeface="Yu Gothic" charset="0"/>
              </a:rPr>
              <a:t>Prof. Kiyonari hat das Unternehmen, das auf Basis neuer Technik und/oder neuer Kenntnisse tätig ist, einmal als „Venture Business” definiert. </a:t>
            </a:r>
            <a:endParaRPr lang="ko-KR" altLang="en-US" sz="3400" dirty="0">
              <a:latin typeface="Times New Roman" charset="0"/>
              <a:ea typeface="Times New Roman"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0" y="365125"/>
            <a:ext cx="10516235" cy="1159510"/>
          </a:xfrm>
          <a:prstGeom prst="rect">
            <a:avLst/>
          </a:prstGeom>
        </p:spPr>
        <p:txBody>
          <a:bodyPr vert="horz" wrap="square" lIns="91440" tIns="45720" rIns="91440" bIns="45720" numCol="1" anchor="ctr">
            <a:normAutofit fontScale="90000"/>
          </a:bodyPr>
          <a:lstStyle/>
          <a:p>
            <a:pPr marL="0" indent="0" rtl="0"/>
            <a:r>
              <a:rPr sz="3555">
                <a:solidFill>
                  <a:srgbClr val="000000"/>
                </a:solidFill>
                <a:latin typeface="Times New Roman" charset="0"/>
                <a:ea typeface="Times New Roman" charset="0"/>
                <a:sym typeface="Yu Gothic" charset="0"/>
              </a:rPr>
              <a:t>Das Unternehmen hat den Luftballon entwickelt, mit dem man ganz nah an den Weltraum reisen kann.</a:t>
            </a:r>
            <a:br>
              <a:rPr sz="3555">
                <a:solidFill>
                  <a:srgbClr val="000000"/>
                </a:solidFill>
                <a:latin typeface="Times New Roman" charset="0"/>
                <a:ea typeface="Times New Roman" charset="0"/>
                <a:sym typeface="Yu Gothic" charset="0"/>
              </a:rPr>
            </a:br>
            <a:r>
              <a:rPr lang="en-US" altLang="ko-KR" sz="2000">
                <a:latin typeface="+mj-lt"/>
                <a:ea typeface="+mj-ea"/>
                <a:cs typeface="+mj-cs"/>
              </a:rPr>
              <a:t>https://www.youtube.com/watch?v=J5Gnxqfddfs</a:t>
            </a:r>
            <a:endParaRPr lang="ko-KR" altLang="en-US"/>
          </a:p>
        </p:txBody>
      </p:sp>
      <p:sp>
        <p:nvSpPr>
          <p:cNvPr id="3" name="Content Placeholder 2"/>
          <p:cNvSpPr txBox="1">
            <a:spLocks noGrp="1"/>
          </p:cNvSpPr>
          <p:nvPr>
            <p:ph idx="1"/>
          </p:nvPr>
        </p:nvSpPr>
        <p:spPr>
          <a:xfrm>
            <a:off x="838200" y="1825625"/>
            <a:ext cx="10666095" cy="4697730"/>
          </a:xfrm>
          <a:prstGeom prst="rect">
            <a:avLst/>
          </a:prstGeom>
        </p:spPr>
        <p:txBody>
          <a:bodyPr vert="horz" wrap="square" lIns="91440" tIns="45720" rIns="91440" bIns="45720" numCol="1" anchor="t">
            <a:normAutofit/>
          </a:bodyPr>
          <a:lstStyle/>
          <a:p>
            <a:pPr marL="228600" indent="-228600">
              <a:buFont typeface="Arial"/>
              <a:buChar char="•"/>
            </a:pPr>
            <a:endParaRPr lang="ko-KR" altLang="en-US" dirty="0"/>
          </a:p>
        </p:txBody>
      </p:sp>
      <p:pic>
        <p:nvPicPr>
          <p:cNvPr id="4" name="図 17" descr="C:/Users/USER/AppData/Roaming/PolarisOffice9/ETemp/95800_21998488/fImage1208387279169.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a:off x="1419225" y="1828800"/>
            <a:ext cx="8665210" cy="453771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0" y="365125"/>
            <a:ext cx="10516235" cy="1326515"/>
          </a:xfrm>
          <a:prstGeom prst="rect">
            <a:avLst/>
          </a:prstGeom>
        </p:spPr>
        <p:txBody>
          <a:bodyPr vert="horz" wrap="square" lIns="91440" tIns="45720" rIns="91440" bIns="45720" numCol="1" anchor="ctr">
            <a:normAutofit fontScale="90000"/>
          </a:bodyPr>
          <a:lstStyle/>
          <a:p>
            <a:pPr marL="0" indent="0" rtl="0"/>
            <a:r>
              <a:rPr sz="3110">
                <a:solidFill>
                  <a:srgbClr val="000000"/>
                </a:solidFill>
                <a:latin typeface="Times New Roman" charset="0"/>
                <a:ea typeface="Times New Roman" charset="0"/>
                <a:sym typeface="Yu Gothic" charset="0"/>
              </a:rPr>
              <a:t>Um die japanische Wirtschaft zu entwickeln, ist daher ein Anstieg der neu gegründeten Unternehmen erforderlich. Die Kishida-Regierung hat sich das Ziel gesetzt, 100.000 Start-ups und 100 Unicorns zu gründen.</a:t>
            </a:r>
            <a:endParaRPr lang="ko-KR" altLang="en-US" sz="3110"/>
          </a:p>
        </p:txBody>
      </p:sp>
      <p:sp>
        <p:nvSpPr>
          <p:cNvPr id="3" name="Content Placeholder 2"/>
          <p:cNvSpPr txBox="1">
            <a:spLocks noGrp="1"/>
          </p:cNvSpPr>
          <p:nvPr>
            <p:ph idx="1"/>
          </p:nvPr>
        </p:nvSpPr>
        <p:spPr>
          <a:xfrm>
            <a:off x="870585" y="2176780"/>
            <a:ext cx="10589895" cy="4328795"/>
          </a:xfrm>
          <a:prstGeom prst="rect">
            <a:avLst/>
          </a:prstGeom>
        </p:spPr>
        <p:txBody>
          <a:bodyPr vert="horz" wrap="square" lIns="91440" tIns="45720" rIns="91440" bIns="45720" numCol="1" anchor="t">
            <a:normAutofit/>
          </a:bodyPr>
          <a:lstStyle/>
          <a:p>
            <a:pPr marL="228600" indent="-228600">
              <a:buFont typeface="Arial"/>
              <a:buChar char="•"/>
            </a:pPr>
            <a:r>
              <a:rPr sz="3600">
                <a:solidFill>
                  <a:srgbClr val="000000"/>
                </a:solidFill>
                <a:latin typeface="Times New Roman" charset="0"/>
                <a:ea typeface="Times New Roman" charset="0"/>
                <a:sym typeface="Yu Gothic" charset="0"/>
              </a:rPr>
              <a:t>Dafür hat die Regierung unter Kishida das Budget für 2022 auf rund eine Billion Yen festgesetzt. Die finanziellen Mittel werden durch Venture Capital, die Regierungsbank usw. verteilt. Auch die Shinkinbanken tragen dazu bei, die Mittel der Regierung zu verteilen. Tatsächlich bestimmten die Shinkinbanken über die Verteilung der Zuschüsse aus der Präfektur Tokio.</a:t>
            </a:r>
            <a:endParaRPr lang="ko-KR" altLang="en-US" sz="3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90270" y="260350"/>
            <a:ext cx="10516235" cy="1081405"/>
          </a:xfrm>
          <a:prstGeom prst="rect">
            <a:avLst/>
          </a:prstGeom>
        </p:spPr>
        <p:txBody>
          <a:bodyPr vert="horz" wrap="square" lIns="91440" tIns="45720" rIns="91440" bIns="45720" numCol="1" anchor="ctr">
            <a:normAutofit/>
          </a:bodyPr>
          <a:lstStyle/>
          <a:p>
            <a:pPr marL="0" indent="0" rtl="0"/>
            <a:r>
              <a:rPr lang="ja-JP" altLang="ko-KR" sz="5400">
                <a:latin typeface="Times New Roman" charset="0"/>
                <a:ea typeface="Times New Roman" charset="0"/>
              </a:rPr>
              <a:t>Shinkinbanken und Start-ups</a:t>
            </a:r>
            <a:endParaRPr lang="ko-KR" altLang="en-US" sz="5400">
              <a:latin typeface="Times New Roman" charset="0"/>
              <a:ea typeface="Times New Roman" charset="0"/>
            </a:endParaRPr>
          </a:p>
        </p:txBody>
      </p:sp>
      <p:sp>
        <p:nvSpPr>
          <p:cNvPr id="3" name="Content Placeholder 2"/>
          <p:cNvSpPr txBox="1">
            <a:spLocks noGrp="1"/>
          </p:cNvSpPr>
          <p:nvPr>
            <p:ph idx="1"/>
          </p:nvPr>
        </p:nvSpPr>
        <p:spPr>
          <a:xfrm>
            <a:off x="838200" y="1825625"/>
            <a:ext cx="10516235" cy="4352290"/>
          </a:xfrm>
          <a:prstGeom prst="rect">
            <a:avLst/>
          </a:prstGeom>
        </p:spPr>
        <p:txBody>
          <a:bodyPr vert="horz" wrap="square" lIns="91440" tIns="45720" rIns="91440" bIns="45720" numCol="1" anchor="t">
            <a:normAutofit fontScale="85000"/>
          </a:bodyPr>
          <a:lstStyle/>
          <a:p>
            <a:pPr marL="228600" indent="-228600">
              <a:buFont typeface="Arial"/>
              <a:buChar char="•"/>
            </a:pPr>
            <a:r>
              <a:rPr sz="4320">
                <a:solidFill>
                  <a:srgbClr val="000000"/>
                </a:solidFill>
                <a:latin typeface="Times New Roman" charset="0"/>
                <a:ea typeface="Times New Roman" charset="0"/>
                <a:sym typeface="Yu Gothic" charset="0"/>
              </a:rPr>
              <a:t>Tatsächlich betreiben die Shinkinbanken im Auftrag der Präfektur Tokio ein Beratungszentrum, in dem sie Start-ups in Zusammenarbeit mit Experten unterstützen. Die Experten des Beratungszentrums unterstützen Start-ups bei der Unternehmensplanung und vielem mehr. </a:t>
            </a:r>
            <a:endParaRPr lang="ko-KR" altLang="en-US" sz="4320">
              <a:solidFill>
                <a:srgbClr val="000000"/>
              </a:solidFill>
              <a:latin typeface="Times New Roman" charset="0"/>
              <a:ea typeface="Times New Roman" charset="0"/>
              <a:sym typeface="Yu Gothic" charset="0"/>
            </a:endParaRPr>
          </a:p>
          <a:p>
            <a:pPr marL="228600" indent="-228600">
              <a:buFont typeface="Arial"/>
              <a:buChar char="•"/>
            </a:pPr>
            <a:r>
              <a:rPr sz="4320">
                <a:solidFill>
                  <a:srgbClr val="000000"/>
                </a:solidFill>
                <a:latin typeface="Times New Roman" charset="0"/>
                <a:ea typeface="Times New Roman" charset="0"/>
                <a:sym typeface="Yu Gothic" charset="0"/>
              </a:rPr>
              <a:t>die Shinkinbanken bieten Start-ups die Gelegenheit, Managementkenntnisse zu erwerben.</a:t>
            </a:r>
            <a:endParaRPr lang="ko-KR" altLang="en-US" sz="432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0" y="365125"/>
            <a:ext cx="10516235" cy="1326515"/>
          </a:xfrm>
          <a:prstGeom prst="rect">
            <a:avLst/>
          </a:prstGeom>
        </p:spPr>
        <p:txBody>
          <a:bodyPr vert="horz" wrap="square" lIns="91440" tIns="45720" rIns="91440" bIns="45720" numCol="1" anchor="ctr">
            <a:normAutofit fontScale="90000"/>
          </a:bodyPr>
          <a:lstStyle/>
          <a:p>
            <a:pPr marL="0" indent="0" rtl="0"/>
            <a:r>
              <a:rPr sz="3110">
                <a:solidFill>
                  <a:srgbClr val="000000"/>
                </a:solidFill>
                <a:latin typeface="Times New Roman" charset="0"/>
                <a:ea typeface="Times New Roman" charset="0"/>
                <a:sym typeface="Yu Gothic" charset="0"/>
              </a:rPr>
              <a:t>Trotz solcher Maßnahmen haben innerhalb von fünf Jahren ca. 20 % und innerhalb von zehn Jahren 30–40 % der Start-ups ihr Geschäft geschlossen oder sind bankrott gegangen. </a:t>
            </a:r>
            <a:endParaRPr lang="ko-KR" altLang="en-US" sz="3110"/>
          </a:p>
        </p:txBody>
      </p:sp>
      <p:sp>
        <p:nvSpPr>
          <p:cNvPr id="3" name="Content Placeholder 2"/>
          <p:cNvSpPr txBox="1">
            <a:spLocks noGrp="1"/>
          </p:cNvSpPr>
          <p:nvPr>
            <p:ph idx="1"/>
          </p:nvPr>
        </p:nvSpPr>
        <p:spPr>
          <a:xfrm>
            <a:off x="838200" y="2098675"/>
            <a:ext cx="10516235" cy="4079240"/>
          </a:xfrm>
          <a:prstGeom prst="rect">
            <a:avLst/>
          </a:prstGeom>
        </p:spPr>
        <p:txBody>
          <a:bodyPr vert="horz" wrap="square" lIns="91440" tIns="45720" rIns="91440" bIns="45720" numCol="1" anchor="t">
            <a:normAutofit fontScale="85000"/>
          </a:bodyPr>
          <a:lstStyle/>
          <a:p>
            <a:pPr marL="228600" indent="-228600">
              <a:buFont typeface="Arial"/>
              <a:buChar char="•"/>
            </a:pPr>
            <a:r>
              <a:rPr sz="4755">
                <a:solidFill>
                  <a:srgbClr val="000000"/>
                </a:solidFill>
                <a:latin typeface="Times New Roman" charset="0"/>
                <a:ea typeface="Times New Roman" charset="0"/>
                <a:sym typeface="Yu Gothic" charset="0"/>
              </a:rPr>
              <a:t>Die Kishida-Regierung legt den Fokus auf die Übernahme von Start-ups durch Großkonzerne, um Innovationen zu fördern.</a:t>
            </a:r>
            <a:endParaRPr lang="ko-KR" altLang="en-US" sz="4755">
              <a:solidFill>
                <a:srgbClr val="000000"/>
              </a:solidFill>
              <a:latin typeface="Times New Roman" charset="0"/>
              <a:ea typeface="Times New Roman" charset="0"/>
              <a:sym typeface="Yu Gothic" charset="0"/>
            </a:endParaRPr>
          </a:p>
          <a:p>
            <a:pPr marL="228600" indent="-228600">
              <a:buFont typeface="Arial"/>
              <a:buChar char="•"/>
            </a:pPr>
            <a:r>
              <a:rPr sz="4755">
                <a:solidFill>
                  <a:srgbClr val="000000"/>
                </a:solidFill>
                <a:latin typeface="Times New Roman" charset="0"/>
                <a:ea typeface="Times New Roman" charset="0"/>
                <a:sym typeface="Yu Gothic" charset="0"/>
              </a:rPr>
              <a:t>Shinkinbanken wie Adachi-Seiwa haben Start-ups dagegen einmal pro Monat besucht und sie unterstützt, um ihre Geschäft fortzudauern.</a:t>
            </a:r>
            <a:endParaRPr lang="ko-KR" altLang="en-US" sz="4755"/>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0" y="365125"/>
            <a:ext cx="10516235" cy="1326515"/>
          </a:xfrm>
          <a:prstGeom prst="rect">
            <a:avLst/>
          </a:prstGeom>
        </p:spPr>
        <p:txBody>
          <a:bodyPr vert="horz" wrap="square" lIns="91440" tIns="45720" rIns="91440" bIns="45720" numCol="1" anchor="ctr">
            <a:normAutofit fontScale="90000"/>
          </a:bodyPr>
          <a:lstStyle/>
          <a:p>
            <a:pPr marL="0" indent="0" rtl="0"/>
            <a:r>
              <a:rPr sz="4885">
                <a:solidFill>
                  <a:srgbClr val="000000"/>
                </a:solidFill>
                <a:latin typeface="Times New Roman" charset="0"/>
                <a:ea typeface="Times New Roman" charset="0"/>
                <a:sym typeface="Yu Gothic" charset="0"/>
              </a:rPr>
              <a:t>Business matching bei Jounan Shinkinbanken</a:t>
            </a:r>
            <a:endParaRPr lang="ko-KR" altLang="en-US" sz="4885"/>
          </a:p>
        </p:txBody>
      </p:sp>
      <p:sp>
        <p:nvSpPr>
          <p:cNvPr id="3" name="Content Placeholder 2"/>
          <p:cNvSpPr txBox="1">
            <a:spLocks noGrp="1"/>
          </p:cNvSpPr>
          <p:nvPr>
            <p:ph idx="1"/>
          </p:nvPr>
        </p:nvSpPr>
        <p:spPr>
          <a:xfrm>
            <a:off x="838200" y="1825625"/>
            <a:ext cx="10516235" cy="4352290"/>
          </a:xfrm>
          <a:prstGeom prst="rect">
            <a:avLst/>
          </a:prstGeom>
        </p:spPr>
        <p:txBody>
          <a:bodyPr vert="horz" wrap="square" lIns="91440" tIns="45720" rIns="91440" bIns="45720" numCol="1" anchor="t">
            <a:normAutofit/>
          </a:bodyPr>
          <a:lstStyle/>
          <a:p>
            <a:pPr marL="228600" indent="-228600">
              <a:buFontTx/>
              <a:buNone/>
            </a:pPr>
            <a:r>
              <a:rPr lang="ko-KR" altLang="en-US" dirty="0"/>
              <a:t> </a:t>
            </a:r>
          </a:p>
        </p:txBody>
      </p:sp>
      <p:pic>
        <p:nvPicPr>
          <p:cNvPr id="4" name="図 10" descr="C:/Users/USER/AppData/Roaming/PolarisOffice9/ETemp/95800_21998488/fImage137296785724.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a:off x="2890520" y="1828800"/>
            <a:ext cx="6418580" cy="427609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0" y="365125"/>
            <a:ext cx="10516235" cy="932815"/>
          </a:xfrm>
          <a:prstGeom prst="rect">
            <a:avLst/>
          </a:prstGeom>
        </p:spPr>
        <p:txBody>
          <a:bodyPr vert="horz" wrap="square" lIns="91440" tIns="45720" rIns="91440" bIns="45720" numCol="1" anchor="ctr">
            <a:normAutofit/>
          </a:bodyPr>
          <a:lstStyle/>
          <a:p>
            <a:pPr marL="0" indent="0" rtl="0"/>
            <a:r>
              <a:rPr lang="en-US" altLang="ko-KR" sz="4400">
                <a:latin typeface="Calibri Light" charset="0"/>
                <a:ea typeface="+mj-ea"/>
                <a:cs typeface="+mj-cs"/>
              </a:rPr>
              <a:t>Künftige Aufgaben.</a:t>
            </a:r>
            <a:endParaRPr lang="ko-KR" altLang="en-US"/>
          </a:p>
        </p:txBody>
      </p:sp>
      <p:sp>
        <p:nvSpPr>
          <p:cNvPr id="3" name="Content Placeholder 2"/>
          <p:cNvSpPr txBox="1">
            <a:spLocks noGrp="1"/>
          </p:cNvSpPr>
          <p:nvPr>
            <p:ph idx="1"/>
          </p:nvPr>
        </p:nvSpPr>
        <p:spPr>
          <a:xfrm>
            <a:off x="838200" y="1532890"/>
            <a:ext cx="10535285" cy="4937760"/>
          </a:xfrm>
          <a:prstGeom prst="rect">
            <a:avLst/>
          </a:prstGeom>
        </p:spPr>
        <p:txBody>
          <a:bodyPr vert="horz" wrap="square" lIns="91440" tIns="45720" rIns="91440" bIns="45720" numCol="1" anchor="t">
            <a:normAutofit fontScale="85000"/>
          </a:bodyPr>
          <a:lstStyle/>
          <a:p>
            <a:pPr marL="228600" indent="-228600">
              <a:buFont typeface="Arial"/>
              <a:buChar char="•"/>
            </a:pPr>
            <a:r>
              <a:rPr sz="4320">
                <a:solidFill>
                  <a:srgbClr val="000000"/>
                </a:solidFill>
                <a:latin typeface="Times New Roman" charset="0"/>
                <a:ea typeface="Times New Roman" charset="0"/>
                <a:sym typeface="Yu Gothic" charset="0"/>
              </a:rPr>
              <a:t>Die japanische Regierung möchte, dass wieder mehr Start-ups aktiv sind, wie es in der Hochentwicklungsperiode der Fall war. </a:t>
            </a:r>
            <a:endParaRPr lang="ko-KR" altLang="en-US" sz="4320">
              <a:solidFill>
                <a:srgbClr val="000000"/>
              </a:solidFill>
              <a:latin typeface="Times New Roman" charset="0"/>
              <a:ea typeface="Times New Roman" charset="0"/>
              <a:sym typeface="Yu Gothic" charset="0"/>
            </a:endParaRPr>
          </a:p>
          <a:p>
            <a:pPr marL="228600" indent="-228600">
              <a:buFont typeface="Arial"/>
              <a:buChar char="•"/>
            </a:pPr>
            <a:r>
              <a:rPr sz="4320">
                <a:solidFill>
                  <a:srgbClr val="000000"/>
                </a:solidFill>
                <a:latin typeface="Times New Roman" charset="0"/>
                <a:ea typeface="Times New Roman" charset="0"/>
                <a:sym typeface="Yu Gothic" charset="0"/>
              </a:rPr>
              <a:t>Unter dem Shitauke-System sind viele Mitarbeiter selbstständig geworden. </a:t>
            </a:r>
            <a:endParaRPr lang="ko-KR" altLang="en-US" sz="4320">
              <a:solidFill>
                <a:srgbClr val="000000"/>
              </a:solidFill>
              <a:latin typeface="Times New Roman" charset="0"/>
              <a:ea typeface="Times New Roman" charset="0"/>
              <a:sym typeface="Yu Gothic" charset="0"/>
            </a:endParaRPr>
          </a:p>
          <a:p>
            <a:pPr marL="228600" indent="-228600">
              <a:buFont typeface="Arial"/>
              <a:buChar char="•"/>
            </a:pPr>
            <a:r>
              <a:rPr sz="4320">
                <a:solidFill>
                  <a:srgbClr val="000000"/>
                </a:solidFill>
                <a:latin typeface="Times New Roman" charset="0"/>
                <a:ea typeface="Times New Roman" charset="0"/>
                <a:sym typeface="Yu Gothic" charset="0"/>
              </a:rPr>
              <a:t>Wir müssen berücksichtigen, dass das Shitauke-System im Hintergrund des damaligen Start-up-Booms stand. </a:t>
            </a:r>
            <a:endParaRPr lang="ko-KR" altLang="en-US" sz="432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0" y="365125"/>
            <a:ext cx="10516235" cy="1326515"/>
          </a:xfrm>
          <a:prstGeom prst="rect">
            <a:avLst/>
          </a:prstGeom>
        </p:spPr>
        <p:txBody>
          <a:bodyPr vert="horz" wrap="square" lIns="91440" tIns="45720" rIns="91440" bIns="45720" numCol="1" anchor="ctr">
            <a:normAutofit/>
          </a:bodyPr>
          <a:lstStyle/>
          <a:p>
            <a:pPr marL="0" indent="0" algn="ctr" rtl="0"/>
            <a:r>
              <a:rPr lang="en-US" altLang="ko-KR" sz="4400">
                <a:latin typeface="Times New Roman" charset="0"/>
                <a:ea typeface="Times New Roman" charset="0"/>
              </a:rPr>
              <a:t>Vielen Dank für Ihre Aufmerksamkeit.</a:t>
            </a:r>
            <a:br>
              <a:rPr lang="ja-JP" altLang="ko-KR" sz="4400">
                <a:latin typeface="Times New Roman" charset="0"/>
                <a:ea typeface="Times New Roman" charset="0"/>
              </a:rPr>
            </a:br>
            <a:r>
              <a:rPr lang="ja-JP" altLang="ko-KR" sz="2800">
                <a:latin typeface="Times New Roman" charset="0"/>
                <a:ea typeface="Times New Roman" charset="0"/>
              </a:rPr>
              <a:t>Katsuhiko Hirasawa, Nihon Universität</a:t>
            </a:r>
            <a:endParaRPr lang="ko-KR" altLang="en-US">
              <a:latin typeface="Times New Roman" charset="0"/>
              <a:ea typeface="Times New Roman" charset="0"/>
            </a:endParaRPr>
          </a:p>
        </p:txBody>
      </p:sp>
      <p:pic>
        <p:nvPicPr>
          <p:cNvPr id="3" name="Content Placeholder 2" descr="C:/Users/USER/AppData/Roaming/PolarisOffice9/ETemp/95800_21998488/fImage4335407471478.jpe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a:fillRect/>
          </a:stretch>
        </p:blipFill>
        <p:spPr>
          <a:xfrm>
            <a:off x="2834640" y="1825625"/>
            <a:ext cx="6523355" cy="435165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0" y="365125"/>
            <a:ext cx="10361295" cy="671830"/>
          </a:xfrm>
          <a:prstGeom prst="rect">
            <a:avLst/>
          </a:prstGeom>
        </p:spPr>
        <p:txBody>
          <a:bodyPr vert="horz" wrap="square" lIns="91440" tIns="45720" rIns="91440" bIns="45720" numCol="1" anchor="ctr">
            <a:normAutofit fontScale="90000"/>
          </a:bodyPr>
          <a:lstStyle/>
          <a:p>
            <a:pPr marL="0" indent="0" rtl="0"/>
            <a:r>
              <a:rPr lang="ja-JP" altLang="ko-KR"/>
              <a:t>Blumengeschäft in Tokio : Lorans</a:t>
            </a:r>
            <a:endParaRPr lang="ko-KR" altLang="en-US"/>
          </a:p>
        </p:txBody>
      </p:sp>
      <p:sp>
        <p:nvSpPr>
          <p:cNvPr id="3" name="Content Placeholder 2"/>
          <p:cNvSpPr txBox="1">
            <a:spLocks noGrp="1"/>
          </p:cNvSpPr>
          <p:nvPr>
            <p:ph idx="1"/>
          </p:nvPr>
        </p:nvSpPr>
        <p:spPr>
          <a:xfrm>
            <a:off x="838200" y="1236345"/>
            <a:ext cx="10613390" cy="5347970"/>
          </a:xfrm>
          <a:prstGeom prst="rect">
            <a:avLst/>
          </a:prstGeom>
        </p:spPr>
        <p:txBody>
          <a:bodyPr vert="horz" wrap="square" lIns="91440" tIns="45720" rIns="91440" bIns="45720" numCol="1" anchor="t">
            <a:normAutofit/>
          </a:bodyPr>
          <a:lstStyle/>
          <a:p>
            <a:pPr marL="228600" indent="-228600">
              <a:buFont typeface="Arial"/>
              <a:buChar char="•"/>
            </a:pPr>
            <a:r>
              <a:rPr lang="de-DE" altLang="ko-KR" dirty="0"/>
              <a:t> </a:t>
            </a:r>
            <a:endParaRPr lang="ko-KR" altLang="en-US" dirty="0"/>
          </a:p>
        </p:txBody>
      </p:sp>
      <p:pic>
        <p:nvPicPr>
          <p:cNvPr id="4" name="図 3" descr="C:/Users/USER/AppData/Roaming/PolarisOffice9/ETemp/95800_21998488/fImage23933165741.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a:off x="1750060" y="1236345"/>
            <a:ext cx="7934325" cy="528701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0" y="365125"/>
            <a:ext cx="10516235" cy="1326515"/>
          </a:xfrm>
          <a:prstGeom prst="rect">
            <a:avLst/>
          </a:prstGeom>
        </p:spPr>
        <p:txBody>
          <a:bodyPr vert="horz" wrap="square" lIns="91440" tIns="45720" rIns="91440" bIns="45720" numCol="1" anchor="ctr">
            <a:normAutofit fontScale="90000"/>
          </a:bodyPr>
          <a:lstStyle/>
          <a:p>
            <a:pPr marL="228600" indent="-228600">
              <a:buFont typeface="Yu Gothic"/>
              <a:buChar char="•"/>
            </a:pPr>
            <a:r>
              <a:rPr lang="ja-JP" altLang="ko-KR" sz="4440">
                <a:latin typeface="Times New Roman" charset="0"/>
                <a:ea typeface="Times New Roman" charset="0"/>
              </a:rPr>
              <a:t>Beschäftigung der </a:t>
            </a:r>
            <a:r>
              <a:rPr sz="4440">
                <a:solidFill>
                  <a:srgbClr val="000000"/>
                </a:solidFill>
                <a:latin typeface="Times New Roman" charset="0"/>
                <a:ea typeface="Times New Roman" charset="0"/>
                <a:sym typeface="Yu Gothic" charset="0"/>
              </a:rPr>
              <a:t>Menschen mit Behinderung. </a:t>
            </a:r>
            <a:endParaRPr lang="ko-KR" altLang="en-US" sz="4440">
              <a:latin typeface="Times New Roman" charset="0"/>
              <a:ea typeface="Times New Roman" charset="0"/>
            </a:endParaRPr>
          </a:p>
        </p:txBody>
      </p:sp>
      <p:sp>
        <p:nvSpPr>
          <p:cNvPr id="3" name="Content Placeholder 2"/>
          <p:cNvSpPr txBox="1">
            <a:spLocks noGrp="1"/>
          </p:cNvSpPr>
          <p:nvPr>
            <p:ph idx="1"/>
          </p:nvPr>
        </p:nvSpPr>
        <p:spPr>
          <a:xfrm>
            <a:off x="838200" y="1825625"/>
            <a:ext cx="10561320" cy="4575810"/>
          </a:xfrm>
          <a:prstGeom prst="rect">
            <a:avLst/>
          </a:prstGeom>
        </p:spPr>
        <p:txBody>
          <a:bodyPr vert="horz" wrap="square" lIns="91440" tIns="45720" rIns="91440" bIns="45720" numCol="1" anchor="t">
            <a:normAutofit fontScale="92500"/>
          </a:bodyPr>
          <a:lstStyle/>
          <a:p>
            <a:pPr marL="228600" indent="-228600">
              <a:buFont typeface="Arial"/>
              <a:buChar char="•"/>
            </a:pPr>
            <a:r>
              <a:rPr sz="4000">
                <a:solidFill>
                  <a:srgbClr val="000000"/>
                </a:solidFill>
                <a:latin typeface="Times New Roman" charset="0"/>
                <a:ea typeface="Times New Roman" charset="0"/>
                <a:sym typeface="Yu Gothic" charset="0"/>
              </a:rPr>
              <a:t>Ein Blumengeschäft beschäftigt 140 Mitarbeiter, davon sind 97 Menschen mit Behinderung. </a:t>
            </a:r>
            <a:endParaRPr lang="ko-KR" altLang="en-US" sz="4000">
              <a:solidFill>
                <a:srgbClr val="000000"/>
              </a:solidFill>
              <a:latin typeface="Times New Roman" charset="0"/>
              <a:ea typeface="Times New Roman" charset="0"/>
              <a:sym typeface="Yu Gothic" charset="0"/>
            </a:endParaRPr>
          </a:p>
          <a:p>
            <a:pPr marL="228600" indent="-228600">
              <a:buFont typeface="Arial"/>
              <a:buChar char="•"/>
            </a:pPr>
            <a:r>
              <a:rPr sz="4000">
                <a:solidFill>
                  <a:srgbClr val="000000"/>
                </a:solidFill>
                <a:latin typeface="Times New Roman" charset="0"/>
                <a:ea typeface="Times New Roman" charset="0"/>
                <a:sym typeface="Yu Gothic" charset="0"/>
              </a:rPr>
              <a:t>Die Gesellschaft kauft Rüben, dann zieht die Belegschaft mit den Behinderung die Rüben zu Blumen groß. Schließlich verkauft die Gesellschaft die Blumen und erzielt Erträge. Die Gesellschaft verwendet die Erträge, um die Belegschaft mit Behinderung zu beschäftigen.</a:t>
            </a:r>
            <a:endParaRPr lang="ko-KR" altLang="en-US" sz="4000">
              <a:latin typeface="Times New Roman" charset="0"/>
              <a:ea typeface="Times New Roman"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0" y="365125"/>
            <a:ext cx="10516235" cy="784860"/>
          </a:xfrm>
          <a:prstGeom prst="rect">
            <a:avLst/>
          </a:prstGeom>
        </p:spPr>
        <p:txBody>
          <a:bodyPr vert="horz" wrap="square" lIns="91440" tIns="45720" rIns="91440" bIns="45720" numCol="1" anchor="ctr">
            <a:normAutofit/>
          </a:bodyPr>
          <a:lstStyle/>
          <a:p>
            <a:pPr marL="0" indent="0" rtl="0"/>
            <a:r>
              <a:rPr lang="ja-JP" altLang="ko-KR">
                <a:latin typeface="Times New Roman" charset="0"/>
                <a:ea typeface="Times New Roman" charset="0"/>
              </a:rPr>
              <a:t>Kreditgenossenschaft in Japan</a:t>
            </a:r>
            <a:endParaRPr lang="ko-KR" altLang="en-US">
              <a:latin typeface="Times New Roman" charset="0"/>
              <a:ea typeface="Times New Roman" charset="0"/>
            </a:endParaRPr>
          </a:p>
        </p:txBody>
      </p:sp>
      <p:grpSp>
        <p:nvGrpSpPr>
          <p:cNvPr id="4" name="図 8"/>
          <p:cNvGrpSpPr>
            <a:grpSpLocks noGrp="1"/>
          </p:cNvGrpSpPr>
          <p:nvPr/>
        </p:nvGrpSpPr>
        <p:grpSpPr>
          <a:xfrm>
            <a:off x="876300" y="1279525"/>
            <a:ext cx="7873365" cy="5241925"/>
            <a:chOff x="876300" y="1279525"/>
            <a:chExt cx="7873365" cy="5241925"/>
          </a:xfrm>
        </p:grpSpPr>
        <p:sp>
          <p:nvSpPr>
            <p:cNvPr id="6" name="図 4"/>
            <p:cNvSpPr>
              <a:spLocks/>
            </p:cNvSpPr>
            <p:nvPr/>
          </p:nvSpPr>
          <p:spPr>
            <a:xfrm>
              <a:off x="4064635" y="1315720"/>
              <a:ext cx="4643120" cy="2459990"/>
            </a:xfrm>
            <a:prstGeom prst="rightArrow">
              <a:avLst>
                <a:gd name="adj1" fmla="val 75000"/>
                <a:gd name="adj2" fmla="val 50000"/>
              </a:avLst>
            </a:prstGeom>
            <a:solidFill>
              <a:schemeClr val="accent1">
                <a:tint val="40000"/>
                <a:alpha val="90275"/>
              </a:schemeClr>
            </a:solidFill>
            <a:ln w="0" cap="flat" cmpd="sng">
              <a:solidFill>
                <a:schemeClr val="accent1">
                  <a:tint val="40000"/>
                  <a:alpha val="90196"/>
                </a:schemeClr>
              </a:solidFill>
              <a:prstDash val="solid"/>
            </a:ln>
          </p:spPr>
          <p:style>
            <a:lnRef idx="2">
              <a:schemeClr val="accent1">
                <a:tint val="40000"/>
              </a:schemeClr>
            </a:lnRef>
            <a:fillRef idx="1">
              <a:schemeClr val="accent1">
                <a:tint val="40000"/>
              </a:schemeClr>
            </a:fillRef>
            <a:effectRef idx="0">
              <a:srgbClr val="000000"/>
            </a:effectRef>
            <a:fontRef idx="minor"/>
          </p:style>
          <p:txBody>
            <a:bodyPr vert="horz" wrap="square" lIns="41275" tIns="41275" rIns="41275" bIns="41275" anchor="t" upright="1">
              <a:noAutofit/>
            </a:bodyPr>
            <a:lstStyle/>
            <a:p>
              <a:pPr marL="173355" indent="-173355" algn="l" latinLnBrk="0">
                <a:buClr>
                  <a:srgbClr val="000000"/>
                </a:buClr>
                <a:buFont typeface="Yu Gothic"/>
                <a:buChar char="•"/>
              </a:pPr>
              <a:endParaRPr lang="ko-KR" altLang="en-US" sz="1800">
                <a:solidFill>
                  <a:srgbClr val="000000"/>
                </a:solidFill>
              </a:endParaRPr>
            </a:p>
            <a:p>
              <a:pPr marL="173355" indent="-173355" algn="l" latinLnBrk="0">
                <a:buClr>
                  <a:srgbClr val="000000"/>
                </a:buClr>
                <a:buFont typeface="Yu Gothic"/>
                <a:buChar char="•"/>
              </a:pPr>
              <a:endParaRPr lang="ko-KR" altLang="en-US" sz="1800">
                <a:solidFill>
                  <a:srgbClr val="000000"/>
                </a:solidFill>
              </a:endParaRPr>
            </a:p>
          </p:txBody>
        </p:sp>
        <p:sp>
          <p:nvSpPr>
            <p:cNvPr id="7" name="図 5"/>
            <p:cNvSpPr>
              <a:spLocks/>
            </p:cNvSpPr>
            <p:nvPr/>
          </p:nvSpPr>
          <p:spPr>
            <a:xfrm>
              <a:off x="4025900" y="4023360"/>
              <a:ext cx="4724400" cy="2496820"/>
            </a:xfrm>
            <a:prstGeom prst="rightArrow">
              <a:avLst>
                <a:gd name="adj1" fmla="val 75000"/>
                <a:gd name="adj2" fmla="val 50000"/>
              </a:avLst>
            </a:prstGeom>
            <a:solidFill>
              <a:schemeClr val="accent1">
                <a:tint val="40000"/>
                <a:alpha val="90275"/>
              </a:schemeClr>
            </a:solidFill>
            <a:ln w="0" cap="flat" cmpd="sng">
              <a:solidFill>
                <a:schemeClr val="accent1">
                  <a:tint val="40000"/>
                  <a:alpha val="90196"/>
                </a:schemeClr>
              </a:solidFill>
              <a:prstDash val="solid"/>
            </a:ln>
          </p:spPr>
          <p:style>
            <a:lnRef idx="2">
              <a:schemeClr val="accent1">
                <a:tint val="40000"/>
              </a:schemeClr>
            </a:lnRef>
            <a:fillRef idx="1">
              <a:schemeClr val="accent1">
                <a:tint val="40000"/>
              </a:schemeClr>
            </a:fillRef>
            <a:effectRef idx="0">
              <a:srgbClr val="000000"/>
            </a:effectRef>
            <a:fontRef idx="minor"/>
          </p:style>
          <p:txBody>
            <a:bodyPr vert="horz" wrap="square" lIns="41275" tIns="41275" rIns="41275" bIns="41275" anchor="t" upright="1">
              <a:noAutofit/>
            </a:bodyPr>
            <a:lstStyle/>
            <a:p>
              <a:pPr marL="173355" indent="-173355" algn="l" latinLnBrk="0">
                <a:buClr>
                  <a:srgbClr val="000000"/>
                </a:buClr>
                <a:buFont typeface="Yu Gothic"/>
                <a:buChar char="•"/>
              </a:pPr>
              <a:endParaRPr lang="ko-KR" altLang="en-US" sz="2000">
                <a:solidFill>
                  <a:srgbClr val="000000"/>
                </a:solidFill>
                <a:latin typeface="Times New Roman" charset="0"/>
                <a:ea typeface="Times New Roman" charset="0"/>
              </a:endParaRPr>
            </a:p>
            <a:p>
              <a:pPr marL="173355" indent="-173355" algn="l" latinLnBrk="0">
                <a:buClr>
                  <a:srgbClr val="000000"/>
                </a:buClr>
                <a:buFont typeface="Yu Gothic"/>
                <a:buChar char="•"/>
              </a:pPr>
              <a:r>
                <a:rPr sz="2000">
                  <a:solidFill>
                    <a:srgbClr val="000000"/>
                  </a:solidFill>
                  <a:latin typeface="Times New Roman" charset="0"/>
                  <a:ea typeface="Times New Roman" charset="0"/>
                  <a:sym typeface="Yu Gothic" charset="0"/>
                </a:rPr>
                <a:t>Auch Shinkin Banks können deren Mitglieder finanziert werden, aber bei den Einlagen beschränkt sich die Shinkin Bank nicht auf deren Mitglieder. </a:t>
              </a:r>
              <a:endParaRPr lang="ko-KR" altLang="en-US" sz="2000">
                <a:latin typeface="Times New Roman" charset="0"/>
                <a:ea typeface="Times New Roman" charset="0"/>
              </a:endParaRPr>
            </a:p>
            <a:p>
              <a:pPr marL="173355" indent="-173355" algn="l" latinLnBrk="0">
                <a:buClr>
                  <a:srgbClr val="000000"/>
                </a:buClr>
                <a:buFont typeface="Yu Gothic"/>
                <a:buChar char="•"/>
              </a:pPr>
              <a:endParaRPr lang="ko-KR" altLang="en-US" sz="1800">
                <a:solidFill>
                  <a:srgbClr val="000000"/>
                </a:solidFill>
              </a:endParaRPr>
            </a:p>
          </p:txBody>
        </p:sp>
        <p:sp>
          <p:nvSpPr>
            <p:cNvPr id="8" name="図 6"/>
            <p:cNvSpPr>
              <a:spLocks/>
            </p:cNvSpPr>
            <p:nvPr/>
          </p:nvSpPr>
          <p:spPr>
            <a:xfrm>
              <a:off x="876935" y="1287780"/>
              <a:ext cx="3149600" cy="2496820"/>
            </a:xfrm>
            <a:prstGeom prst="roundRect">
              <a:avLst/>
            </a:prstGeom>
            <a:ln w="0" cap="flat" cmpd="sng">
              <a:solidFill>
                <a:schemeClr val="lt1">
                  <a:alpha val="100000"/>
                </a:schemeClr>
              </a:solidFill>
              <a:prstDash val="solid"/>
            </a:ln>
          </p:spPr>
          <p:style>
            <a:lnRef idx="2">
              <a:schemeClr val="lt1"/>
            </a:lnRef>
            <a:fillRef idx="1">
              <a:schemeClr val="accent1"/>
            </a:fillRef>
            <a:effectRef idx="0">
              <a:srgbClr val="000000"/>
            </a:effectRef>
            <a:fontRef idx="minor">
              <a:schemeClr val="lt1"/>
            </a:fontRef>
          </p:style>
          <p:txBody>
            <a:bodyPr vert="horz" wrap="square" lIns="247650" tIns="123825" rIns="247650" bIns="123825" anchor="ctr" upright="1">
              <a:noAutofit/>
            </a:bodyPr>
            <a:lstStyle/>
            <a:p>
              <a:pPr marL="635" indent="-635" algn="ctr" latinLnBrk="0"/>
              <a:r>
                <a:rPr sz="2400">
                  <a:latin typeface="Times New Roman" charset="0"/>
                  <a:ea typeface="Times New Roman" charset="0"/>
                </a:rPr>
                <a:t>Shiyoukumiai</a:t>
              </a:r>
              <a:endParaRPr lang="ko-KR" altLang="en-US" sz="2400">
                <a:latin typeface="Times New Roman" charset="0"/>
                <a:ea typeface="Times New Roman" charset="0"/>
              </a:endParaRPr>
            </a:p>
            <a:p>
              <a:pPr marL="635" indent="-635" algn="ctr" latinLnBrk="0"/>
              <a:r>
                <a:rPr lang="ja-JP" sz="2400">
                  <a:latin typeface="Times New Roman" charset="0"/>
                  <a:ea typeface="Times New Roman" charset="0"/>
                </a:rPr>
                <a:t>Kreditgenossenschaft</a:t>
              </a:r>
              <a:endParaRPr lang="ko-KR" altLang="en-US" sz="2400">
                <a:latin typeface="Times New Roman" charset="0"/>
                <a:ea typeface="Times New Roman" charset="0"/>
              </a:endParaRPr>
            </a:p>
          </p:txBody>
        </p:sp>
        <p:sp>
          <p:nvSpPr>
            <p:cNvPr id="9" name="図 7"/>
            <p:cNvSpPr>
              <a:spLocks/>
            </p:cNvSpPr>
            <p:nvPr/>
          </p:nvSpPr>
          <p:spPr>
            <a:xfrm>
              <a:off x="876935" y="4023360"/>
              <a:ext cx="3149600" cy="2496820"/>
            </a:xfrm>
            <a:prstGeom prst="roundRect">
              <a:avLst/>
            </a:prstGeom>
            <a:ln w="0" cap="flat" cmpd="sng">
              <a:solidFill>
                <a:schemeClr val="lt1">
                  <a:alpha val="100000"/>
                </a:schemeClr>
              </a:solidFill>
              <a:prstDash val="solid"/>
            </a:ln>
          </p:spPr>
          <p:style>
            <a:lnRef idx="2">
              <a:schemeClr val="lt1"/>
            </a:lnRef>
            <a:fillRef idx="1">
              <a:schemeClr val="accent1"/>
            </a:fillRef>
            <a:effectRef idx="0">
              <a:srgbClr val="000000"/>
            </a:effectRef>
            <a:fontRef idx="minor">
              <a:schemeClr val="lt1"/>
            </a:fontRef>
          </p:style>
          <p:txBody>
            <a:bodyPr vert="horz" wrap="square" lIns="247650" tIns="123825" rIns="247650" bIns="123825" anchor="ctr" upright="1">
              <a:noAutofit/>
            </a:bodyPr>
            <a:lstStyle/>
            <a:p>
              <a:pPr marL="635" indent="-635" algn="ctr" latinLnBrk="0"/>
              <a:r>
                <a:rPr sz="2400">
                  <a:latin typeface="Times New Roman" charset="0"/>
                  <a:ea typeface="Times New Roman" charset="0"/>
                </a:rPr>
                <a:t>Shinkinbank</a:t>
              </a:r>
              <a:endParaRPr lang="ko-KR" altLang="en-US" sz="2400">
                <a:latin typeface="Times New Roman" charset="0"/>
                <a:ea typeface="Times New Roman" charset="0"/>
              </a:endParaRPr>
            </a:p>
          </p:txBody>
        </p:sp>
      </p:grpSp>
      <p:sp>
        <p:nvSpPr>
          <p:cNvPr id="10" name="テキストボックス 9"/>
          <p:cNvSpPr txBox="1">
            <a:spLocks/>
          </p:cNvSpPr>
          <p:nvPr/>
        </p:nvSpPr>
        <p:spPr>
          <a:xfrm>
            <a:off x="4145280" y="1842135"/>
            <a:ext cx="4089400" cy="1476375"/>
          </a:xfrm>
          <a:prstGeom prst="rect">
            <a:avLst/>
          </a:prstGeom>
          <a:noFill/>
        </p:spPr>
        <p:txBody>
          <a:bodyPr vert="horz" wrap="square" lIns="0" tIns="0" rIns="0" bIns="0" anchor="t">
            <a:spAutoFit/>
          </a:bodyPr>
          <a:lstStyle/>
          <a:p>
            <a:pPr marL="0" indent="0" algn="just" defTabSz="508000" hangingPunct="1"/>
            <a:r>
              <a:rPr sz="2400">
                <a:solidFill>
                  <a:srgbClr val="000000"/>
                </a:solidFill>
                <a:latin typeface="Times New Roman" charset="0"/>
                <a:ea typeface="Times New Roman" charset="0"/>
                <a:sym typeface="Yu Gothic" charset="0"/>
              </a:rPr>
              <a:t>Bei den Kreditgenossenschaften können allerdings nur deren Mitglieder Geld einzahlen und finanzieren. </a:t>
            </a:r>
            <a:endParaRPr lang="ko-KR" altLang="en-US" sz="2400">
              <a:latin typeface="Yu Gothic" charset="0"/>
              <a:ea typeface="Yu Gothic"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835660" y="356235"/>
            <a:ext cx="9935210" cy="541020"/>
          </a:xfrm>
          <a:prstGeom prst="rect">
            <a:avLst/>
          </a:prstGeom>
        </p:spPr>
        <p:txBody>
          <a:bodyPr vert="horz" wrap="square" lIns="91440" tIns="45720" rIns="91440" bIns="45720" numCol="1" anchor="ctr">
            <a:normAutofit fontScale="90000"/>
          </a:bodyPr>
          <a:lstStyle/>
          <a:p>
            <a:pPr marL="0" indent="0" rtl="0"/>
            <a:r>
              <a:rPr lang="ja-JP" altLang="ko-KR" sz="5330">
                <a:latin typeface="Times New Roman" charset="0"/>
                <a:ea typeface="Times New Roman" charset="0"/>
              </a:rPr>
              <a:t>Shinkinbanken</a:t>
            </a:r>
            <a:endParaRPr lang="ko-KR" altLang="en-US" sz="5330">
              <a:latin typeface="Times New Roman" charset="0"/>
              <a:ea typeface="Times New Roman" charset="0"/>
            </a:endParaRPr>
          </a:p>
        </p:txBody>
      </p:sp>
      <p:sp>
        <p:nvSpPr>
          <p:cNvPr id="4" name="Content Placeholder 2"/>
          <p:cNvSpPr txBox="1">
            <a:spLocks noGrp="1"/>
          </p:cNvSpPr>
          <p:nvPr>
            <p:ph idx="1"/>
          </p:nvPr>
        </p:nvSpPr>
        <p:spPr>
          <a:xfrm>
            <a:off x="774700" y="1097280"/>
            <a:ext cx="10615930" cy="5556250"/>
          </a:xfrm>
          <a:prstGeom prst="rect">
            <a:avLst/>
          </a:prstGeom>
        </p:spPr>
        <p:txBody>
          <a:bodyPr vert="horz" wrap="square" lIns="91440" tIns="45720" rIns="91440" bIns="45720" numCol="1" anchor="t">
            <a:normAutofit/>
          </a:bodyPr>
          <a:lstStyle/>
          <a:p>
            <a:pPr marL="228600" indent="-228600">
              <a:buFont typeface="Arial"/>
              <a:buChar char="•"/>
            </a:pPr>
            <a:r>
              <a:rPr lang="ko-KR" altLang="en-US" dirty="0"/>
              <a:t> </a:t>
            </a:r>
          </a:p>
        </p:txBody>
      </p:sp>
      <p:pic>
        <p:nvPicPr>
          <p:cNvPr id="2" name="図 11" descr="C:/Users/USER/AppData/Roaming/PolarisOffice9/ETemp/95800_21998488/fImage5023586848467.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a:off x="2047240" y="1236345"/>
            <a:ext cx="7663180" cy="541718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029970" y="347980"/>
            <a:ext cx="10516235" cy="1326515"/>
          </a:xfrm>
          <a:prstGeom prst="rect">
            <a:avLst/>
          </a:prstGeom>
        </p:spPr>
        <p:txBody>
          <a:bodyPr vert="horz" wrap="square" lIns="91440" tIns="45720" rIns="91440" bIns="45720" numCol="1" anchor="ctr">
            <a:normAutofit/>
          </a:bodyPr>
          <a:lstStyle/>
          <a:p>
            <a:pPr marL="0" indent="0" rtl="0"/>
            <a:r>
              <a:rPr sz="4000">
                <a:solidFill>
                  <a:srgbClr val="000000"/>
                </a:solidFill>
                <a:latin typeface="Times New Roman" charset="0"/>
                <a:ea typeface="Times New Roman" charset="0"/>
                <a:sym typeface="Yu Gothic" charset="0"/>
              </a:rPr>
              <a:t>Shinkinbanken unterstützen die Gründung neuer Geschäfte aus folgenden Gründen aktiv.</a:t>
            </a:r>
            <a:endParaRPr lang="ko-KR" altLang="en-US" sz="4000">
              <a:solidFill>
                <a:srgbClr val="000000"/>
              </a:solidFill>
              <a:latin typeface="Times New Roman" charset="0"/>
              <a:ea typeface="Times New Roman" charset="0"/>
              <a:sym typeface="Yu Gothic" charset="0"/>
            </a:endParaRPr>
          </a:p>
        </p:txBody>
      </p:sp>
      <p:sp>
        <p:nvSpPr>
          <p:cNvPr id="3" name="Content Placeholder 2"/>
          <p:cNvSpPr txBox="1">
            <a:spLocks noGrp="1"/>
          </p:cNvSpPr>
          <p:nvPr>
            <p:ph idx="1"/>
          </p:nvPr>
        </p:nvSpPr>
        <p:spPr>
          <a:xfrm>
            <a:off x="838200" y="2316480"/>
            <a:ext cx="10516235" cy="3861435"/>
          </a:xfrm>
          <a:prstGeom prst="rect">
            <a:avLst/>
          </a:prstGeom>
        </p:spPr>
        <p:txBody>
          <a:bodyPr vert="horz" wrap="square" lIns="91440" tIns="45720" rIns="91440" bIns="45720" numCol="1" anchor="t">
            <a:normAutofit/>
          </a:bodyPr>
          <a:lstStyle/>
          <a:p>
            <a:pPr marL="254000" indent="-254000">
              <a:buFont typeface="+mj-lt"/>
              <a:buAutoNum type="arabicPeriod"/>
            </a:pPr>
            <a:r>
              <a:rPr lang="ja-JP" altLang="ko-KR" sz="5400">
                <a:latin typeface="Times New Roman" charset="0"/>
                <a:ea typeface="Times New Roman" charset="0"/>
              </a:rPr>
              <a:t> Regionalentwicklung </a:t>
            </a:r>
            <a:endParaRPr lang="ko-KR" altLang="en-US" sz="5400">
              <a:latin typeface="Times New Roman" charset="0"/>
              <a:ea typeface="Times New Roman" charset="0"/>
            </a:endParaRPr>
          </a:p>
          <a:p>
            <a:pPr marL="254000" indent="-254000">
              <a:buFont typeface="+mj-lt"/>
              <a:buAutoNum type="arabicPeriod"/>
            </a:pPr>
            <a:r>
              <a:rPr lang="ja-JP" altLang="ko-KR" sz="5400">
                <a:latin typeface="Times New Roman" charset="0"/>
                <a:ea typeface="Times New Roman" charset="0"/>
              </a:rPr>
              <a:t>Änderungen der Geschäftsmodelle</a:t>
            </a:r>
            <a:endParaRPr lang="ko-KR" altLang="en-US" sz="5400">
              <a:latin typeface="Times New Roman" charset="0"/>
              <a:ea typeface="Times New Roman" charset="0"/>
            </a:endParaRPr>
          </a:p>
          <a:p>
            <a:pPr marL="254000" indent="-254000">
              <a:buFont typeface="+mj-lt"/>
              <a:buAutoNum type="arabicPeriod"/>
            </a:pPr>
            <a:r>
              <a:rPr lang="ja-JP" altLang="ko-KR" sz="5400">
                <a:latin typeface="Times New Roman" charset="0"/>
                <a:ea typeface="Times New Roman" charset="0"/>
              </a:rPr>
              <a:t>Politik der Regierung</a:t>
            </a:r>
            <a:endParaRPr lang="ko-KR" altLang="en-US" sz="5400">
              <a:latin typeface="Times New Roman" charset="0"/>
              <a:ea typeface="Times New Roman" charset="0"/>
            </a:endParaRPr>
          </a:p>
          <a:p>
            <a:pPr marL="254000" indent="-254000">
              <a:buFont typeface="+mj-lt"/>
              <a:buAutoNum type="arabicPeriod"/>
            </a:pPr>
            <a:endParaRPr lang="ko-KR"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0" y="365125"/>
            <a:ext cx="10814050" cy="1326515"/>
          </a:xfrm>
          <a:prstGeom prst="rect">
            <a:avLst/>
          </a:prstGeom>
        </p:spPr>
        <p:txBody>
          <a:bodyPr vert="horz" wrap="square" lIns="91440" tIns="45720" rIns="91440" bIns="45720" numCol="1" anchor="ctr">
            <a:normAutofit fontScale="90000"/>
          </a:bodyPr>
          <a:lstStyle/>
          <a:p>
            <a:pPr marL="228600" indent="-228600">
              <a:buFontTx/>
              <a:buNone/>
            </a:pPr>
            <a:r>
              <a:rPr sz="4440">
                <a:solidFill>
                  <a:srgbClr val="000000"/>
                </a:solidFill>
                <a:latin typeface="Times New Roman" charset="0"/>
                <a:ea typeface="Times New Roman" charset="0"/>
                <a:sym typeface="Yu Gothic" charset="0"/>
              </a:rPr>
              <a:t>Einkaufsstraße mit vielen geschlossenen Geschäften</a:t>
            </a:r>
            <a:endParaRPr lang="ko-KR" altLang="en-US" sz="4440"/>
          </a:p>
        </p:txBody>
      </p:sp>
      <p:sp>
        <p:nvSpPr>
          <p:cNvPr id="3" name="Content Placeholder 2"/>
          <p:cNvSpPr txBox="1">
            <a:spLocks noGrp="1"/>
          </p:cNvSpPr>
          <p:nvPr>
            <p:ph idx="1"/>
          </p:nvPr>
        </p:nvSpPr>
        <p:spPr>
          <a:xfrm>
            <a:off x="838200" y="1825625"/>
            <a:ext cx="10516235" cy="4352290"/>
          </a:xfrm>
          <a:prstGeom prst="rect">
            <a:avLst/>
          </a:prstGeom>
        </p:spPr>
        <p:txBody>
          <a:bodyPr vert="horz" wrap="square" lIns="91440" tIns="45720" rIns="91440" bIns="45720" numCol="1" anchor="t">
            <a:normAutofit fontScale="92500"/>
          </a:bodyPr>
          <a:lstStyle/>
          <a:p>
            <a:pPr marL="228600" indent="-228600">
              <a:buFont typeface="Arial"/>
              <a:buChar char="•"/>
            </a:pPr>
            <a:r>
              <a:rPr sz="4320">
                <a:solidFill>
                  <a:srgbClr val="000000"/>
                </a:solidFill>
                <a:latin typeface="Times New Roman" charset="0"/>
                <a:ea typeface="Times New Roman" charset="0"/>
                <a:sym typeface="Yu Gothic" charset="0"/>
              </a:rPr>
              <a:t>Die für kleine und mittlere Unternehmen Behörde definiert eine Einkaufsstraße mit vielen geschlossenen Geschäften als eine, in der 10 % oder mehr aller Geschäfte geschlossen sind. Der Anteil solcher Einkaufsstraßen beträgt ca. 41,3 %. Hinzu kommt, dass der durchschnittliche Anteil geschlossener Geschäfte bei 13,6 % liegt. </a:t>
            </a:r>
            <a:endParaRPr lang="ko-KR" altLang="en-US" sz="432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5" descr="C:/Users/USER/AppData/Roaming/PolarisOffice9/ETemp/95800_21998488/fImage2981327156334.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a:off x="906145" y="269875"/>
            <a:ext cx="9570720" cy="633158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0" y="365125"/>
            <a:ext cx="10516235" cy="706755"/>
          </a:xfrm>
          <a:prstGeom prst="rect">
            <a:avLst/>
          </a:prstGeom>
        </p:spPr>
        <p:txBody>
          <a:bodyPr vert="horz" wrap="square" lIns="91440" tIns="45720" rIns="91440" bIns="45720" numCol="1" anchor="ctr">
            <a:normAutofit fontScale="90000"/>
          </a:bodyPr>
          <a:lstStyle/>
          <a:p>
            <a:pPr marL="0" indent="0" rtl="0"/>
            <a:r>
              <a:rPr sz="3555" b="0" i="0">
                <a:solidFill>
                  <a:srgbClr val="001D35"/>
                </a:solidFill>
                <a:latin typeface="Times New Roman" charset="0"/>
                <a:ea typeface="Times New Roman" charset="0"/>
              </a:rPr>
              <a:t>Shotengai na Hito - Following the Innovator for Shotengai</a:t>
            </a:r>
            <a:endParaRPr lang="ko-KR" altLang="en-US" sz="3555">
              <a:latin typeface="Times New Roman" charset="0"/>
              <a:ea typeface="Times New Roman" charset="0"/>
            </a:endParaRPr>
          </a:p>
        </p:txBody>
      </p:sp>
      <p:sp>
        <p:nvSpPr>
          <p:cNvPr id="3" name="Content Placeholder 2"/>
          <p:cNvSpPr txBox="1">
            <a:spLocks noGrp="1"/>
          </p:cNvSpPr>
          <p:nvPr>
            <p:ph idx="1"/>
          </p:nvPr>
        </p:nvSpPr>
        <p:spPr>
          <a:xfrm>
            <a:off x="801370" y="1289050"/>
            <a:ext cx="10720070" cy="5364480"/>
          </a:xfrm>
          <a:prstGeom prst="rect">
            <a:avLst/>
          </a:prstGeom>
        </p:spPr>
        <p:txBody>
          <a:bodyPr vert="horz" wrap="square" lIns="91440" tIns="45720" rIns="91440" bIns="45720" numCol="1" anchor="t">
            <a:normAutofit/>
          </a:bodyPr>
          <a:lstStyle/>
          <a:p>
            <a:pPr marL="228600" indent="-228600">
              <a:buFont typeface="Arial"/>
              <a:buChar char="•"/>
            </a:pPr>
            <a:r>
              <a:rPr lang="ko-KR" altLang="en-US" dirty="0"/>
              <a:t> </a:t>
            </a:r>
          </a:p>
        </p:txBody>
      </p:sp>
      <p:pic>
        <p:nvPicPr>
          <p:cNvPr id="4" name="図 14" descr="C:/Users/USER/AppData/Roaming/PolarisOffice9/ETemp/95800_21998488/fImage143737136500.jpe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a:off x="3892550" y="1306195"/>
            <a:ext cx="3649345" cy="5138420"/>
          </a:xfrm>
          <a:prstGeom prst="rect">
            <a:avLst/>
          </a:prstGeom>
          <a:noFill/>
        </p:spPr>
      </p:pic>
    </p:spTree>
  </p:cSld>
  <p:clrMapOvr>
    <a:masterClrMapping/>
  </p:clrMapOvr>
</p:sld>
</file>

<file path=ppt/theme/theme1.xml><?xml version="1.0" encoding="utf-8"?>
<a:theme xmlns:a="http://schemas.openxmlformats.org/drawingml/2006/main" name="theme diagonal">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테마">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diagonal" id="{BD53DF14-B0D8-4F6B-B540-31CF4860A7D6}" vid="{92CE654B-4F1F-4CC6-A90D-F94E77C47072}"/>
    </a:ext>
  </a:extLst>
</a:theme>
</file>

<file path=docProps/app.xml><?xml version="1.0" encoding="utf-8"?>
<Properties xmlns="http://schemas.openxmlformats.org/officeDocument/2006/extended-properties" xmlns:vt="http://schemas.openxmlformats.org/officeDocument/2006/docPropsVTypes">
  <TotalTime>0</TotalTime>
  <Pages>19</Pages>
  <Words>1040</Words>
  <Characters>0</Characters>
  <Application>Microsoft Office PowerPoint</Application>
  <DocSecurity>0</DocSecurity>
  <PresentationFormat>Breitbild</PresentationFormat>
  <Lines>0</Lines>
  <Paragraphs>51</Paragraphs>
  <Slides>19</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맑은 고딕</vt:lpstr>
      <vt:lpstr>Yu Gothic</vt:lpstr>
      <vt:lpstr>Arial</vt:lpstr>
      <vt:lpstr>Calibri</vt:lpstr>
      <vt:lpstr>Calibri Light</vt:lpstr>
      <vt:lpstr>Times New Roman</vt:lpstr>
      <vt:lpstr>theme diagonal</vt:lpstr>
      <vt:lpstr>Start-up und Kreditgenossenschaft in Japan</vt:lpstr>
      <vt:lpstr>Blumengeschäft in Tokio : Lorans</vt:lpstr>
      <vt:lpstr>Beschäftigung der Menschen mit Behinderung. </vt:lpstr>
      <vt:lpstr>Kreditgenossenschaft in Japan</vt:lpstr>
      <vt:lpstr>Shinkinbanken</vt:lpstr>
      <vt:lpstr>Shinkinbanken unterstützen die Gründung neuer Geschäfte aus folgenden Gründen aktiv.</vt:lpstr>
      <vt:lpstr>Einkaufsstraße mit vielen geschlossenen Geschäften</vt:lpstr>
      <vt:lpstr>PowerPoint-Präsentation</vt:lpstr>
      <vt:lpstr>Shotengai na Hito - Following the Innovator for Shotengai</vt:lpstr>
      <vt:lpstr>Änderungen der Geschäftsmodelle</vt:lpstr>
      <vt:lpstr>„Neuen Form des Kapitalismus” </vt:lpstr>
      <vt:lpstr>„Venture Business” und „Start-up”</vt:lpstr>
      <vt:lpstr>Das Unternehmen hat den Luftballon entwickelt, mit dem man ganz nah an den Weltraum reisen kann. https://www.youtube.com/watch?v=J5Gnxqfddfs</vt:lpstr>
      <vt:lpstr>Um die japanische Wirtschaft zu entwickeln, ist daher ein Anstieg der neu gegründeten Unternehmen erforderlich. Die Kishida-Regierung hat sich das Ziel gesetzt, 100.000 Start-ups und 100 Unicorns zu gründen.</vt:lpstr>
      <vt:lpstr>Shinkinbanken und Start-ups</vt:lpstr>
      <vt:lpstr>Trotz solcher Maßnahmen haben innerhalb von fünf Jahren ca. 20 % und innerhalb von zehn Jahren 30–40 % der Start-ups ihr Geschäft geschlossen oder sind bankrott gegangen. </vt:lpstr>
      <vt:lpstr>Business matching bei Jounan Shinkinbanken</vt:lpstr>
      <vt:lpstr>Künftige Aufgaben.</vt:lpstr>
      <vt:lpstr>Vielen Dank für Ihre Aufmerksamkeit. Katsuhiko Hirasawa, Nihon Universität</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 und Kreditgenossenschaft in Japan</dc:title>
  <dc:creator>USER</dc:creator>
  <cp:lastModifiedBy>Thomas Kiefer</cp:lastModifiedBy>
  <cp:revision>4</cp:revision>
  <dcterms:modified xsi:type="dcterms:W3CDTF">2026-02-18T11:31:28Z</dcterms:modified>
  <cp:version>10.115.195.56097</cp:version>
</cp:coreProperties>
</file>