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Quattrocen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0">
          <p15:clr>
            <a:srgbClr val="747775"/>
          </p15:clr>
        </p15:guide>
        <p15:guide id="2" pos="2911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hqNnVJkEAMAjKyXg/E2aJQFgNA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0" orient="horz"/>
        <p:guide pos="29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QuattrocentoSans-regular.fntdata"/><Relationship Id="rId25" Type="http://schemas.openxmlformats.org/officeDocument/2006/relationships/slide" Target="slides/slide19.xml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1088506d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g31088506d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/>
          <p:nvPr>
            <p:ph idx="2" type="sldImg"/>
          </p:nvPr>
        </p:nvSpPr>
        <p:spPr>
          <a:xfrm>
            <a:off x="872002" y="777248"/>
            <a:ext cx="4923900" cy="256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5:notes"/>
          <p:cNvSpPr txBox="1"/>
          <p:nvPr>
            <p:ph idx="1" type="body"/>
          </p:nvPr>
        </p:nvSpPr>
        <p:spPr>
          <a:xfrm>
            <a:off x="685802" y="3460655"/>
            <a:ext cx="5486400" cy="5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410" name="Google Shape;410;p5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/>
          <p:nvPr>
            <p:ph idx="2" type="sldImg"/>
          </p:nvPr>
        </p:nvSpPr>
        <p:spPr>
          <a:xfrm>
            <a:off x="872002" y="777248"/>
            <a:ext cx="4923900" cy="256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7:notes"/>
          <p:cNvSpPr txBox="1"/>
          <p:nvPr>
            <p:ph idx="1" type="body"/>
          </p:nvPr>
        </p:nvSpPr>
        <p:spPr>
          <a:xfrm>
            <a:off x="685802" y="3460655"/>
            <a:ext cx="5486400" cy="5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/>
              <a:t>Did you know that China wants to invest 145 billion euros in artificial intelligence development by 2030; the German government announced on November 18 that we only want to invest 3 billion euros in artificial intelligence by 2025?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10,000 new start-ups are born </a:t>
            </a:r>
            <a:r>
              <a:rPr lang="en-US" u="sng"/>
              <a:t>every day </a:t>
            </a:r>
            <a:r>
              <a:rPr lang="en-US"/>
              <a:t>in China? According to estimates, there are </a:t>
            </a:r>
            <a:r>
              <a:rPr lang="en-US" u="sng"/>
              <a:t>a total of </a:t>
            </a:r>
            <a:r>
              <a:rPr lang="en-US"/>
              <a:t>7,000 in Germany.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125,000 km of track have been laid in China since 1953; in Germany the figure is just under 35,000 km since 1835. By 2030, China plans to lay 38,000 km of high-speed rail alone, 25,000 km of which have already been laid since 2008. Incidentally, the last completely newly built line in Germany was opened in December 2017: 107 km from Erfurt to Nuremberg. Construction began in 1996.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(pop up 70% graphic)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China plans to be 70% economically independent in major industries such as mechanical engineering by 2025 as part of its major industrial policy? Surely also at the expense of the local German economy?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Age of railroad infrastructure in Germany 54.7 years - New bridges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Technical condition 2017: 2751 interlockings, electronic: 390. interlocking walls Innovations cable hoists 150 years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33488. 60%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p7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:notes"/>
          <p:cNvSpPr/>
          <p:nvPr>
            <p:ph idx="2" type="sldImg"/>
          </p:nvPr>
        </p:nvSpPr>
        <p:spPr>
          <a:xfrm>
            <a:off x="872002" y="777248"/>
            <a:ext cx="4923900" cy="256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8:notes"/>
          <p:cNvSpPr txBox="1"/>
          <p:nvPr>
            <p:ph idx="1" type="body"/>
          </p:nvPr>
        </p:nvSpPr>
        <p:spPr>
          <a:xfrm>
            <a:off x="685802" y="3460655"/>
            <a:ext cx="5486400" cy="5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/>
              <a:t>Did you know that China wants to invest 145 billion euros in artificial intelligence development by 2030; the German government announced on November 18 that we only want to invest 3 billion euros in artificial intelligence by 2025?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10,000 new start-ups are born </a:t>
            </a:r>
            <a:r>
              <a:rPr lang="en-US" u="sng"/>
              <a:t>every day </a:t>
            </a:r>
            <a:r>
              <a:rPr lang="en-US"/>
              <a:t>in China? According to estimates, there are </a:t>
            </a:r>
            <a:r>
              <a:rPr lang="en-US" u="sng"/>
              <a:t>a total of </a:t>
            </a:r>
            <a:r>
              <a:rPr lang="en-US"/>
              <a:t>7,000 in Germany.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125,000 km of track have been laid in China since 1953; in Germany it has been just under 35,000 km since 1835. China plans to lay 38,000 km of high-speed rail alone by 2030, 25,000 km of which have already been laid since 2008. Incidentally, the last completely newly built line in Germany was opened in December 2017: 107 km from Erfurt to Nuremberg. Construction began in 1996.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(pop up 70% graphic)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Did you know that China plans to be 70% economically independent in major industries such as mechanical engineering by 2025 as part of its major industrial policy? Surely also at the expense of the local German economy?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Age of railroad infrastructure in Germany 54.7 years - New bridges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Technical condition 2017: 2751 interlockings, electronic: 390. interlocking walls Innovations cable hoists 150 years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33488. 60%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3" name="Google Shape;523;p8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:notes"/>
          <p:cNvSpPr/>
          <p:nvPr>
            <p:ph idx="2" type="sldImg"/>
          </p:nvPr>
        </p:nvSpPr>
        <p:spPr>
          <a:xfrm>
            <a:off x="872002" y="777248"/>
            <a:ext cx="4923900" cy="256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9:notes"/>
          <p:cNvSpPr txBox="1"/>
          <p:nvPr>
            <p:ph idx="1" type="body"/>
          </p:nvPr>
        </p:nvSpPr>
        <p:spPr>
          <a:xfrm>
            <a:off x="685802" y="3460655"/>
            <a:ext cx="5486400" cy="5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539" name="Google Shape;539;p9:notes"/>
          <p:cNvSpPr txBox="1"/>
          <p:nvPr>
            <p:ph idx="12" type="sldNum"/>
          </p:nvPr>
        </p:nvSpPr>
        <p:spPr>
          <a:xfrm>
            <a:off x="3884620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| Text rechts">
  <p:cSld name="Bild | Text rech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/>
          <p:nvPr>
            <p:ph idx="2" type="pic"/>
          </p:nvPr>
        </p:nvSpPr>
        <p:spPr>
          <a:xfrm>
            <a:off x="1" y="0"/>
            <a:ext cx="428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2" name="Google Shape;82;p24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| abgerundetes Bild links">
  <p:cSld name="Titel | abgerundetes Bild link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/>
          <p:nvPr>
            <p:ph idx="2" type="pic"/>
          </p:nvPr>
        </p:nvSpPr>
        <p:spPr>
          <a:xfrm>
            <a:off x="0" y="0"/>
            <a:ext cx="4572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7" name="Google Shape;87;p34"/>
          <p:cNvSpPr txBox="1"/>
          <p:nvPr>
            <p:ph type="title"/>
          </p:nvPr>
        </p:nvSpPr>
        <p:spPr>
          <a:xfrm>
            <a:off x="4754880" y="745148"/>
            <a:ext cx="41058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" type="body"/>
          </p:nvPr>
        </p:nvSpPr>
        <p:spPr>
          <a:xfrm>
            <a:off x="4754880" y="2583754"/>
            <a:ext cx="3962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Quattrocento Sans"/>
              <a:buNone/>
              <a:defRPr sz="16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500"/>
              <a:buFont typeface="Quattrocento Sans"/>
              <a:buNone/>
              <a:defRPr sz="1500">
                <a:solidFill>
                  <a:srgbClr val="888EAC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Font typeface="Quattrocento Sans"/>
              <a:buNone/>
              <a:defRPr sz="1350">
                <a:solidFill>
                  <a:srgbClr val="888EAC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080"/>
              <a:buFont typeface="Quattrocento Sans"/>
              <a:buNone/>
              <a:defRPr sz="1200">
                <a:solidFill>
                  <a:srgbClr val="888EAC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080"/>
              <a:buNone/>
              <a:defRPr sz="1200">
                <a:solidFill>
                  <a:srgbClr val="888EA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9pPr>
          </a:lstStyle>
          <a:p/>
        </p:txBody>
      </p:sp>
      <p:sp>
        <p:nvSpPr>
          <p:cNvPr id="89" name="Google Shape;89;p34"/>
          <p:cNvSpPr/>
          <p:nvPr/>
        </p:nvSpPr>
        <p:spPr>
          <a:xfrm>
            <a:off x="7570694" y="4679576"/>
            <a:ext cx="1499400" cy="369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3886" y="4480235"/>
            <a:ext cx="1866900" cy="39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1 Spalte Textkasten Grau">
  <p:cSld name="Liste | 1 Spalte Textkasten Grau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body"/>
          </p:nvPr>
        </p:nvSpPr>
        <p:spPr>
          <a:xfrm>
            <a:off x="540000" y="1635125"/>
            <a:ext cx="8064300" cy="280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144000" lIns="180000" spcFirstLastPara="1" rIns="144000" wrap="square" tIns="144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4" name="Google Shape;94;p35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einstieg | Zahl Text">
  <p:cSld name="Kapiteleinstieg | Zahl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/>
          <p:nvPr>
            <p:ph idx="2" type="pic"/>
          </p:nvPr>
        </p:nvSpPr>
        <p:spPr>
          <a:xfrm>
            <a:off x="555864" y="629080"/>
            <a:ext cx="3506400" cy="3506400"/>
          </a:xfrm>
          <a:prstGeom prst="ellipse">
            <a:avLst/>
          </a:prstGeom>
          <a:solidFill>
            <a:schemeClr val="lt2">
              <a:alpha val="9411"/>
            </a:schemeClr>
          </a:solidFill>
          <a:ln>
            <a:noFill/>
          </a:ln>
        </p:spPr>
      </p:sp>
      <p:sp>
        <p:nvSpPr>
          <p:cNvPr id="97" name="Google Shape;97;p36"/>
          <p:cNvSpPr/>
          <p:nvPr>
            <p:ph idx="1" type="body"/>
          </p:nvPr>
        </p:nvSpPr>
        <p:spPr>
          <a:xfrm>
            <a:off x="978864" y="1052080"/>
            <a:ext cx="2660400" cy="266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Quattrocento Sans"/>
              <a:buNone/>
              <a:defRPr sz="10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type="title"/>
          </p:nvPr>
        </p:nvSpPr>
        <p:spPr>
          <a:xfrm>
            <a:off x="4860000" y="1569791"/>
            <a:ext cx="37440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| Zahl mit Bild oder Farbe">
  <p:cSld name="Chart | Zahl mit Bild oder Farb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/>
          <p:nvPr>
            <p:ph idx="2" type="pic"/>
          </p:nvPr>
        </p:nvSpPr>
        <p:spPr>
          <a:xfrm>
            <a:off x="555864" y="629080"/>
            <a:ext cx="3506400" cy="3506400"/>
          </a:xfrm>
          <a:prstGeom prst="ellipse">
            <a:avLst/>
          </a:prstGeom>
          <a:solidFill>
            <a:schemeClr val="lt2">
              <a:alpha val="9411"/>
            </a:schemeClr>
          </a:solidFill>
          <a:ln>
            <a:noFill/>
          </a:ln>
        </p:spPr>
      </p:sp>
      <p:sp>
        <p:nvSpPr>
          <p:cNvPr id="102" name="Google Shape;102;p37"/>
          <p:cNvSpPr/>
          <p:nvPr>
            <p:ph idx="1" type="body"/>
          </p:nvPr>
        </p:nvSpPr>
        <p:spPr>
          <a:xfrm>
            <a:off x="978864" y="1052080"/>
            <a:ext cx="2660400" cy="266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612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Quattrocento Sans"/>
              <a:buNone/>
              <a:defRPr sz="10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3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5" name="Google Shape;105;p37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106" name="Google Shape;106;p37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37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08" name="Google Shape;108;p37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e verziert">
  <p:cSld name="Karte verzier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8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0" y="1"/>
            <a:ext cx="9147016" cy="39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896" y="237467"/>
            <a:ext cx="6558565" cy="3719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8"/>
          <p:cNvSpPr txBox="1"/>
          <p:nvPr>
            <p:ph type="title"/>
          </p:nvPr>
        </p:nvSpPr>
        <p:spPr>
          <a:xfrm>
            <a:off x="464849" y="561369"/>
            <a:ext cx="82017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446380" y="323320"/>
            <a:ext cx="8226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Ein Bild, das Uhr enthält.&#10;&#10;Automatisch generierte Beschreibung" id="116" name="Google Shape;1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802" y="4280573"/>
            <a:ext cx="3243171" cy="6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4317" y="4323213"/>
            <a:ext cx="2327144" cy="49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| Hintergrund Weiß">
  <p:cSld name="Titel | Hintergrund Weiß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/>
          <p:nvPr>
            <p:ph type="title"/>
          </p:nvPr>
        </p:nvSpPr>
        <p:spPr>
          <a:xfrm>
            <a:off x="540000" y="735013"/>
            <a:ext cx="76203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1" type="body"/>
          </p:nvPr>
        </p:nvSpPr>
        <p:spPr>
          <a:xfrm>
            <a:off x="539750" y="2581500"/>
            <a:ext cx="4662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500"/>
              <a:buFont typeface="Quattrocento Sans"/>
              <a:buNone/>
              <a:defRPr sz="1500">
                <a:solidFill>
                  <a:srgbClr val="888EAC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Font typeface="Quattrocento Sans"/>
              <a:buNone/>
              <a:defRPr sz="1350">
                <a:solidFill>
                  <a:srgbClr val="888EAC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080"/>
              <a:buFont typeface="Quattrocento Sans"/>
              <a:buNone/>
              <a:defRPr sz="1200">
                <a:solidFill>
                  <a:srgbClr val="888EAC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EAC"/>
              </a:buClr>
              <a:buSzPts val="1080"/>
              <a:buNone/>
              <a:defRPr sz="1200">
                <a:solidFill>
                  <a:srgbClr val="888EA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EAC"/>
              </a:buClr>
              <a:buSzPts val="1200"/>
              <a:buNone/>
              <a:defRPr sz="1200">
                <a:solidFill>
                  <a:srgbClr val="888EAC"/>
                </a:solidFill>
              </a:defRPr>
            </a:lvl9pPr>
          </a:lstStyle>
          <a:p/>
        </p:txBody>
      </p:sp>
      <p:sp>
        <p:nvSpPr>
          <p:cNvPr id="121" name="Google Shape;121;p39"/>
          <p:cNvSpPr/>
          <p:nvPr/>
        </p:nvSpPr>
        <p:spPr>
          <a:xfrm>
            <a:off x="7570694" y="4679576"/>
            <a:ext cx="1499400" cy="369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2" name="Google Shape;12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3304" y="4556101"/>
            <a:ext cx="700395" cy="3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9"/>
          <p:cNvSpPr/>
          <p:nvPr>
            <p:ph idx="2" type="pic"/>
          </p:nvPr>
        </p:nvSpPr>
        <p:spPr>
          <a:xfrm>
            <a:off x="539750" y="4559665"/>
            <a:ext cx="3765600" cy="34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folie">
  <p:cSld name="Schlussfoli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/>
          <p:nvPr>
            <p:ph type="title"/>
          </p:nvPr>
        </p:nvSpPr>
        <p:spPr>
          <a:xfrm>
            <a:off x="540000" y="1158240"/>
            <a:ext cx="80640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539750" y="3887788"/>
            <a:ext cx="8064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Quattrocento Sans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40"/>
          <p:cNvSpPr/>
          <p:nvPr>
            <p:ph idx="2" type="pic"/>
          </p:nvPr>
        </p:nvSpPr>
        <p:spPr>
          <a:xfrm>
            <a:off x="539749" y="4603310"/>
            <a:ext cx="3984600" cy="34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folie #Gemeinsam">
  <p:cSld name="Schlussfolie #Gemeinsam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539750" y="3887788"/>
            <a:ext cx="8064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Quattrocento Sans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31" name="Google Shape;131;p41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132" name="Google Shape;132;p41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" name="Google Shape;133;p41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539750" y="1703356"/>
            <a:ext cx="8064600" cy="106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dunkel | Text oben">
  <p:cSld name="Bild dunkel | Text obe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/>
          <p:nvPr>
            <p:ph idx="2" type="pic"/>
          </p:nvPr>
        </p:nvSpPr>
        <p:spPr>
          <a:xfrm>
            <a:off x="0" y="1455738"/>
            <a:ext cx="9144000" cy="36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" name="Google Shape;140;p42"/>
          <p:cNvSpPr txBox="1"/>
          <p:nvPr>
            <p:ph idx="12" type="sldNum"/>
          </p:nvPr>
        </p:nvSpPr>
        <p:spPr>
          <a:xfrm>
            <a:off x="8303624" y="4766400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42"/>
          <p:cNvSpPr txBox="1"/>
          <p:nvPr>
            <p:ph type="title"/>
          </p:nvPr>
        </p:nvSpPr>
        <p:spPr>
          <a:xfrm>
            <a:off x="540000" y="334800"/>
            <a:ext cx="8064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2" name="Google Shape;14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04250" y="4767263"/>
            <a:ext cx="363214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2"/>
          <p:cNvSpPr/>
          <p:nvPr>
            <p:ph idx="3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hell | Text oben">
  <p:cSld name="Bild hell | Text obe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/>
          <p:nvPr>
            <p:ph idx="2" type="pic"/>
          </p:nvPr>
        </p:nvSpPr>
        <p:spPr>
          <a:xfrm>
            <a:off x="0" y="1455738"/>
            <a:ext cx="9144000" cy="3687900"/>
          </a:xfrm>
          <a:prstGeom prst="rect">
            <a:avLst/>
          </a:prstGeom>
          <a:solidFill>
            <a:schemeClr val="lt2">
              <a:alpha val="9411"/>
            </a:schemeClr>
          </a:solidFill>
          <a:ln>
            <a:noFill/>
          </a:ln>
        </p:spPr>
      </p:sp>
      <p:sp>
        <p:nvSpPr>
          <p:cNvPr id="146" name="Google Shape;146;p43"/>
          <p:cNvSpPr/>
          <p:nvPr>
            <p:ph idx="3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3"/>
          <p:cNvSpPr txBox="1"/>
          <p:nvPr>
            <p:ph type="title"/>
          </p:nvPr>
        </p:nvSpPr>
        <p:spPr>
          <a:xfrm>
            <a:off x="540000" y="334800"/>
            <a:ext cx="8064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Quattrocento Sans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303624" y="4759675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Dunkel | Textbalken Weiß">
  <p:cSld name="Bild Dunkel | Textbalken Weiß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1" name="Google Shape;151;p44"/>
          <p:cNvSpPr txBox="1"/>
          <p:nvPr>
            <p:ph type="title"/>
          </p:nvPr>
        </p:nvSpPr>
        <p:spPr>
          <a:xfrm>
            <a:off x="0" y="280800"/>
            <a:ext cx="7583100" cy="5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" lIns="540000" spcFirstLastPara="1" rIns="54000" wrap="square" tIns="54000">
            <a:sp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 txBox="1"/>
          <p:nvPr>
            <p:ph idx="12" type="sldNum"/>
          </p:nvPr>
        </p:nvSpPr>
        <p:spPr>
          <a:xfrm>
            <a:off x="8303624" y="4766400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04250" y="4767263"/>
            <a:ext cx="363214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>
            <p:ph idx="3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Hell | Textbalken Cyan">
  <p:cSld name="Bild Hell | Textbalken Cya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57" name="Google Shape;157;p45"/>
          <p:cNvGrpSpPr/>
          <p:nvPr/>
        </p:nvGrpSpPr>
        <p:grpSpPr>
          <a:xfrm>
            <a:off x="540000" y="-129600"/>
            <a:ext cx="8064000" cy="55050"/>
            <a:chOff x="540000" y="-129600"/>
            <a:chExt cx="8064000" cy="55050"/>
          </a:xfrm>
        </p:grpSpPr>
        <p:cxnSp>
          <p:nvCxnSpPr>
            <p:cNvPr id="158" name="Google Shape;158;p45"/>
            <p:cNvCxnSpPr/>
            <p:nvPr/>
          </p:nvCxnSpPr>
          <p:spPr>
            <a:xfrm>
              <a:off x="860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45"/>
            <p:cNvCxnSpPr/>
            <p:nvPr/>
          </p:nvCxnSpPr>
          <p:spPr>
            <a:xfrm>
              <a:off x="291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45"/>
            <p:cNvCxnSpPr/>
            <p:nvPr/>
          </p:nvCxnSpPr>
          <p:spPr>
            <a:xfrm>
              <a:off x="3384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45"/>
            <p:cNvCxnSpPr/>
            <p:nvPr/>
          </p:nvCxnSpPr>
          <p:spPr>
            <a:xfrm>
              <a:off x="428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45"/>
            <p:cNvCxnSpPr/>
            <p:nvPr/>
          </p:nvCxnSpPr>
          <p:spPr>
            <a:xfrm>
              <a:off x="48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3" name="Google Shape;163;p45"/>
            <p:cNvCxnSpPr/>
            <p:nvPr/>
          </p:nvCxnSpPr>
          <p:spPr>
            <a:xfrm>
              <a:off x="57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4" name="Google Shape;164;p45"/>
            <p:cNvCxnSpPr/>
            <p:nvPr/>
          </p:nvCxnSpPr>
          <p:spPr>
            <a:xfrm>
              <a:off x="6228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45"/>
            <p:cNvCxnSpPr/>
            <p:nvPr/>
          </p:nvCxnSpPr>
          <p:spPr>
            <a:xfrm>
              <a:off x="54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66" name="Google Shape;166;p45"/>
          <p:cNvGrpSpPr/>
          <p:nvPr/>
        </p:nvGrpSpPr>
        <p:grpSpPr>
          <a:xfrm>
            <a:off x="540000" y="-129600"/>
            <a:ext cx="8064000" cy="55050"/>
            <a:chOff x="540000" y="-129600"/>
            <a:chExt cx="8064000" cy="55050"/>
          </a:xfrm>
        </p:grpSpPr>
        <p:cxnSp>
          <p:nvCxnSpPr>
            <p:cNvPr id="167" name="Google Shape;167;p45"/>
            <p:cNvCxnSpPr/>
            <p:nvPr/>
          </p:nvCxnSpPr>
          <p:spPr>
            <a:xfrm>
              <a:off x="860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45"/>
            <p:cNvCxnSpPr/>
            <p:nvPr/>
          </p:nvCxnSpPr>
          <p:spPr>
            <a:xfrm>
              <a:off x="291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45"/>
            <p:cNvCxnSpPr/>
            <p:nvPr/>
          </p:nvCxnSpPr>
          <p:spPr>
            <a:xfrm>
              <a:off x="3384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45"/>
            <p:cNvCxnSpPr/>
            <p:nvPr/>
          </p:nvCxnSpPr>
          <p:spPr>
            <a:xfrm>
              <a:off x="428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1" name="Google Shape;171;p45"/>
            <p:cNvCxnSpPr/>
            <p:nvPr/>
          </p:nvCxnSpPr>
          <p:spPr>
            <a:xfrm>
              <a:off x="48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Google Shape;172;p45"/>
            <p:cNvCxnSpPr/>
            <p:nvPr/>
          </p:nvCxnSpPr>
          <p:spPr>
            <a:xfrm>
              <a:off x="57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45"/>
            <p:cNvCxnSpPr/>
            <p:nvPr/>
          </p:nvCxnSpPr>
          <p:spPr>
            <a:xfrm>
              <a:off x="6228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45"/>
            <p:cNvCxnSpPr/>
            <p:nvPr/>
          </p:nvCxnSpPr>
          <p:spPr>
            <a:xfrm>
              <a:off x="54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45"/>
          <p:cNvSpPr txBox="1"/>
          <p:nvPr>
            <p:ph type="title"/>
          </p:nvPr>
        </p:nvSpPr>
        <p:spPr>
          <a:xfrm>
            <a:off x="0" y="280800"/>
            <a:ext cx="7583100" cy="56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000" lIns="540000" spcFirstLastPara="1" rIns="54000" wrap="square" tIns="5400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5"/>
          <p:cNvSpPr/>
          <p:nvPr>
            <p:ph idx="3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45"/>
          <p:cNvSpPr txBox="1"/>
          <p:nvPr>
            <p:ph idx="12" type="sldNum"/>
          </p:nvPr>
        </p:nvSpPr>
        <p:spPr>
          <a:xfrm>
            <a:off x="8303624" y="4759675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| 3er Raster groß">
  <p:cSld name="Bild | 3er Raster groß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/>
          <p:nvPr>
            <p:ph idx="2" type="pic"/>
          </p:nvPr>
        </p:nvSpPr>
        <p:spPr>
          <a:xfrm>
            <a:off x="0" y="1455737"/>
            <a:ext cx="3024000" cy="36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0" name="Google Shape;180;p46"/>
          <p:cNvSpPr/>
          <p:nvPr>
            <p:ph idx="3" type="pic"/>
          </p:nvPr>
        </p:nvSpPr>
        <p:spPr>
          <a:xfrm>
            <a:off x="3060000" y="1455736"/>
            <a:ext cx="3024000" cy="36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46"/>
          <p:cNvSpPr/>
          <p:nvPr>
            <p:ph idx="4" type="pic"/>
          </p:nvPr>
        </p:nvSpPr>
        <p:spPr>
          <a:xfrm>
            <a:off x="6120000" y="1455737"/>
            <a:ext cx="3024000" cy="36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2" name="Google Shape;182;p46"/>
          <p:cNvSpPr txBox="1"/>
          <p:nvPr>
            <p:ph type="title"/>
          </p:nvPr>
        </p:nvSpPr>
        <p:spPr>
          <a:xfrm>
            <a:off x="540000" y="334800"/>
            <a:ext cx="8064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6"/>
          <p:cNvSpPr txBox="1"/>
          <p:nvPr>
            <p:ph idx="10" type="dt"/>
          </p:nvPr>
        </p:nvSpPr>
        <p:spPr>
          <a:xfrm>
            <a:off x="7643058" y="4766400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6"/>
          <p:cNvSpPr txBox="1"/>
          <p:nvPr>
            <p:ph idx="11" type="ftr"/>
          </p:nvPr>
        </p:nvSpPr>
        <p:spPr>
          <a:xfrm>
            <a:off x="4859999" y="4766400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6"/>
          <p:cNvSpPr txBox="1"/>
          <p:nvPr>
            <p:ph idx="12" type="sldNum"/>
          </p:nvPr>
        </p:nvSpPr>
        <p:spPr>
          <a:xfrm>
            <a:off x="8303624" y="4766400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46"/>
          <p:cNvSpPr/>
          <p:nvPr>
            <p:ph idx="5" type="pic"/>
          </p:nvPr>
        </p:nvSpPr>
        <p:spPr>
          <a:xfrm>
            <a:off x="7635600" y="4820400"/>
            <a:ext cx="3600" cy="82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" name="Google Shape;187;p46"/>
          <p:cNvSpPr/>
          <p:nvPr>
            <p:ph idx="6" type="pic"/>
          </p:nvPr>
        </p:nvSpPr>
        <p:spPr>
          <a:xfrm>
            <a:off x="8208000" y="4820400"/>
            <a:ext cx="3600" cy="82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04250" y="4767263"/>
            <a:ext cx="363214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6"/>
          <p:cNvSpPr/>
          <p:nvPr>
            <p:ph idx="7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| 6er Raster">
  <p:cSld name="Bild | 6er Rast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/>
          <p:nvPr>
            <p:ph idx="2" type="pic"/>
          </p:nvPr>
        </p:nvSpPr>
        <p:spPr>
          <a:xfrm>
            <a:off x="6120000" y="3318169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2" name="Google Shape;192;p47"/>
          <p:cNvSpPr/>
          <p:nvPr>
            <p:ph idx="3" type="pic"/>
          </p:nvPr>
        </p:nvSpPr>
        <p:spPr>
          <a:xfrm>
            <a:off x="0" y="1455738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3" name="Google Shape;193;p47"/>
          <p:cNvSpPr txBox="1"/>
          <p:nvPr>
            <p:ph type="title"/>
          </p:nvPr>
        </p:nvSpPr>
        <p:spPr>
          <a:xfrm>
            <a:off x="540000" y="334800"/>
            <a:ext cx="8064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7"/>
          <p:cNvSpPr/>
          <p:nvPr>
            <p:ph idx="4" type="pic"/>
          </p:nvPr>
        </p:nvSpPr>
        <p:spPr>
          <a:xfrm>
            <a:off x="0" y="3318169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5" name="Google Shape;195;p47"/>
          <p:cNvSpPr/>
          <p:nvPr>
            <p:ph idx="5" type="pic"/>
          </p:nvPr>
        </p:nvSpPr>
        <p:spPr>
          <a:xfrm>
            <a:off x="3060000" y="1455737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6" name="Google Shape;196;p47"/>
          <p:cNvSpPr/>
          <p:nvPr>
            <p:ph idx="6" type="pic"/>
          </p:nvPr>
        </p:nvSpPr>
        <p:spPr>
          <a:xfrm>
            <a:off x="3060000" y="3318169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7" name="Google Shape;197;p47"/>
          <p:cNvSpPr/>
          <p:nvPr>
            <p:ph idx="7" type="pic"/>
          </p:nvPr>
        </p:nvSpPr>
        <p:spPr>
          <a:xfrm>
            <a:off x="6120000" y="1455738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8" name="Google Shape;198;p47"/>
          <p:cNvSpPr txBox="1"/>
          <p:nvPr>
            <p:ph idx="10" type="dt"/>
          </p:nvPr>
        </p:nvSpPr>
        <p:spPr>
          <a:xfrm>
            <a:off x="7643058" y="4766400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7"/>
          <p:cNvSpPr txBox="1"/>
          <p:nvPr>
            <p:ph idx="11" type="ftr"/>
          </p:nvPr>
        </p:nvSpPr>
        <p:spPr>
          <a:xfrm>
            <a:off x="4859999" y="4766400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303624" y="4766400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47"/>
          <p:cNvSpPr/>
          <p:nvPr>
            <p:ph idx="8" type="pic"/>
          </p:nvPr>
        </p:nvSpPr>
        <p:spPr>
          <a:xfrm>
            <a:off x="7635600" y="4820400"/>
            <a:ext cx="3600" cy="82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" name="Google Shape;202;p47"/>
          <p:cNvSpPr/>
          <p:nvPr>
            <p:ph idx="9" type="pic"/>
          </p:nvPr>
        </p:nvSpPr>
        <p:spPr>
          <a:xfrm>
            <a:off x="8208000" y="4820400"/>
            <a:ext cx="3600" cy="82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3" name="Google Shape;20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04250" y="4767263"/>
            <a:ext cx="363214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7"/>
          <p:cNvSpPr/>
          <p:nvPr>
            <p:ph idx="13" type="pic"/>
          </p:nvPr>
        </p:nvSpPr>
        <p:spPr>
          <a:xfrm>
            <a:off x="8604000" y="4766400"/>
            <a:ext cx="363600" cy="18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| 3er Raster Text unten">
  <p:cSld name="Bild | 3er Raster Text unte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"/>
          <p:cNvSpPr/>
          <p:nvPr>
            <p:ph idx="2" type="pic"/>
          </p:nvPr>
        </p:nvSpPr>
        <p:spPr>
          <a:xfrm>
            <a:off x="0" y="1455738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7" name="Google Shape;207;p48"/>
          <p:cNvSpPr txBox="1"/>
          <p:nvPr>
            <p:ph type="title"/>
          </p:nvPr>
        </p:nvSpPr>
        <p:spPr>
          <a:xfrm>
            <a:off x="540000" y="334800"/>
            <a:ext cx="8064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8"/>
          <p:cNvSpPr/>
          <p:nvPr>
            <p:ph idx="3" type="pic"/>
          </p:nvPr>
        </p:nvSpPr>
        <p:spPr>
          <a:xfrm>
            <a:off x="3060000" y="1455737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9" name="Google Shape;209;p48"/>
          <p:cNvSpPr/>
          <p:nvPr>
            <p:ph idx="4" type="pic"/>
          </p:nvPr>
        </p:nvSpPr>
        <p:spPr>
          <a:xfrm>
            <a:off x="6120000" y="1455738"/>
            <a:ext cx="3024000" cy="18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0" name="Google Shape;210;p48"/>
          <p:cNvSpPr txBox="1"/>
          <p:nvPr>
            <p:ph idx="1" type="body"/>
          </p:nvPr>
        </p:nvSpPr>
        <p:spPr>
          <a:xfrm>
            <a:off x="288000" y="3448945"/>
            <a:ext cx="24480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48"/>
          <p:cNvSpPr txBox="1"/>
          <p:nvPr>
            <p:ph idx="5" type="body"/>
          </p:nvPr>
        </p:nvSpPr>
        <p:spPr>
          <a:xfrm>
            <a:off x="3348000" y="3448945"/>
            <a:ext cx="24480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8"/>
          <p:cNvSpPr txBox="1"/>
          <p:nvPr>
            <p:ph idx="6" type="body"/>
          </p:nvPr>
        </p:nvSpPr>
        <p:spPr>
          <a:xfrm>
            <a:off x="6408000" y="3449642"/>
            <a:ext cx="24480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13" name="Google Shape;213;p48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14" name="Google Shape;214;p48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48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16" name="Google Shape;216;p48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8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| 3 Spalten mit Icons">
  <p:cSld name="Text | 3 Spalten mit Icons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9"/>
          <p:cNvSpPr txBox="1"/>
          <p:nvPr>
            <p:ph idx="1" type="body"/>
          </p:nvPr>
        </p:nvSpPr>
        <p:spPr>
          <a:xfrm>
            <a:off x="540000" y="3183640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2" type="body"/>
          </p:nvPr>
        </p:nvSpPr>
        <p:spPr>
          <a:xfrm>
            <a:off x="3348000" y="3183640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49"/>
          <p:cNvSpPr txBox="1"/>
          <p:nvPr>
            <p:ph idx="3" type="body"/>
          </p:nvPr>
        </p:nvSpPr>
        <p:spPr>
          <a:xfrm>
            <a:off x="6156000" y="3184525"/>
            <a:ext cx="24480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49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4" name="Google Shape;224;p49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25" name="Google Shape;225;p49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49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27" name="Google Shape;227;p49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9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9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| Text rechts">
  <p:cSld name="Bild | Text rech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/>
          <p:nvPr>
            <p:ph idx="2" type="pic"/>
          </p:nvPr>
        </p:nvSpPr>
        <p:spPr>
          <a:xfrm>
            <a:off x="1" y="0"/>
            <a:ext cx="428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" name="Google Shape;19;p22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Char char="●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| 4 Spalten mit Icons">
  <p:cSld name="Text | 4 Spalten mit Icon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"/>
          <p:cNvSpPr txBox="1"/>
          <p:nvPr>
            <p:ph idx="1" type="body"/>
          </p:nvPr>
        </p:nvSpPr>
        <p:spPr>
          <a:xfrm>
            <a:off x="540000" y="3195000"/>
            <a:ext cx="1800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sz="2100"/>
            </a:lvl4pPr>
            <a:lvl5pPr indent="-228600" lvl="4" marL="22860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50"/>
          <p:cNvSpPr txBox="1"/>
          <p:nvPr>
            <p:ph idx="2" type="body"/>
          </p:nvPr>
        </p:nvSpPr>
        <p:spPr>
          <a:xfrm>
            <a:off x="4716000" y="3195000"/>
            <a:ext cx="1800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sz="2100"/>
            </a:lvl4pPr>
            <a:lvl5pPr indent="-228600" lvl="4" marL="22860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50"/>
          <p:cNvSpPr txBox="1"/>
          <p:nvPr>
            <p:ph idx="3" type="body"/>
          </p:nvPr>
        </p:nvSpPr>
        <p:spPr>
          <a:xfrm>
            <a:off x="6804000" y="3195000"/>
            <a:ext cx="1800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sz="2100"/>
            </a:lvl4pPr>
            <a:lvl5pPr indent="-228600" lvl="4" marL="2286000" algn="ctr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0"/>
          <p:cNvSpPr txBox="1"/>
          <p:nvPr>
            <p:ph type="title"/>
          </p:nvPr>
        </p:nvSpPr>
        <p:spPr>
          <a:xfrm>
            <a:off x="540000" y="334800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0"/>
          <p:cNvSpPr txBox="1"/>
          <p:nvPr>
            <p:ph idx="4" type="body"/>
          </p:nvPr>
        </p:nvSpPr>
        <p:spPr>
          <a:xfrm>
            <a:off x="2627313" y="3184525"/>
            <a:ext cx="18003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36" name="Google Shape;236;p50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37" name="Google Shape;237;p50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" name="Google Shape;238;p50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9" name="Google Shape;239;p50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0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| 3 Spalten 2 Reihen">
  <p:cSld name="Text | 3 Spalten 2 Reihen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1"/>
          <p:cNvSpPr txBox="1"/>
          <p:nvPr>
            <p:ph idx="1" type="body"/>
          </p:nvPr>
        </p:nvSpPr>
        <p:spPr>
          <a:xfrm>
            <a:off x="540000" y="1633415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51"/>
          <p:cNvSpPr txBox="1"/>
          <p:nvPr>
            <p:ph idx="2" type="body"/>
          </p:nvPr>
        </p:nvSpPr>
        <p:spPr>
          <a:xfrm>
            <a:off x="3348000" y="1633415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51"/>
          <p:cNvSpPr txBox="1"/>
          <p:nvPr>
            <p:ph idx="3" type="body"/>
          </p:nvPr>
        </p:nvSpPr>
        <p:spPr>
          <a:xfrm>
            <a:off x="6156000" y="1633415"/>
            <a:ext cx="24480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51"/>
          <p:cNvSpPr txBox="1"/>
          <p:nvPr>
            <p:ph idx="4" type="body"/>
          </p:nvPr>
        </p:nvSpPr>
        <p:spPr>
          <a:xfrm>
            <a:off x="540000" y="3183640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51"/>
          <p:cNvSpPr txBox="1"/>
          <p:nvPr>
            <p:ph idx="5" type="body"/>
          </p:nvPr>
        </p:nvSpPr>
        <p:spPr>
          <a:xfrm>
            <a:off x="3348000" y="3183640"/>
            <a:ext cx="24480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51"/>
          <p:cNvSpPr txBox="1"/>
          <p:nvPr>
            <p:ph idx="6" type="body"/>
          </p:nvPr>
        </p:nvSpPr>
        <p:spPr>
          <a:xfrm>
            <a:off x="6156000" y="3183640"/>
            <a:ext cx="24480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Quattrocento Sans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Quattrocento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51"/>
          <p:cNvSpPr txBox="1"/>
          <p:nvPr>
            <p:ph type="title"/>
          </p:nvPr>
        </p:nvSpPr>
        <p:spPr>
          <a:xfrm>
            <a:off x="540001" y="334800"/>
            <a:ext cx="806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0" name="Google Shape;250;p51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51" name="Google Shape;251;p51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51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53" name="Google Shape;253;p51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1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1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| 2 Spalten">
  <p:cSld name="Text | 2 Spalte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8" name="Google Shape;258;p52"/>
          <p:cNvGrpSpPr/>
          <p:nvPr/>
        </p:nvGrpSpPr>
        <p:grpSpPr>
          <a:xfrm>
            <a:off x="540000" y="-129600"/>
            <a:ext cx="8064000" cy="55050"/>
            <a:chOff x="540000" y="-129600"/>
            <a:chExt cx="8064000" cy="55050"/>
          </a:xfrm>
        </p:grpSpPr>
        <p:cxnSp>
          <p:nvCxnSpPr>
            <p:cNvPr id="259" name="Google Shape;259;p52"/>
            <p:cNvCxnSpPr/>
            <p:nvPr/>
          </p:nvCxnSpPr>
          <p:spPr>
            <a:xfrm>
              <a:off x="860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" name="Google Shape;260;p52"/>
            <p:cNvCxnSpPr/>
            <p:nvPr/>
          </p:nvCxnSpPr>
          <p:spPr>
            <a:xfrm>
              <a:off x="2988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1" name="Google Shape;261;p52"/>
            <p:cNvCxnSpPr/>
            <p:nvPr/>
          </p:nvCxnSpPr>
          <p:spPr>
            <a:xfrm>
              <a:off x="3348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52"/>
            <p:cNvCxnSpPr/>
            <p:nvPr/>
          </p:nvCxnSpPr>
          <p:spPr>
            <a:xfrm>
              <a:off x="428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52"/>
            <p:cNvCxnSpPr/>
            <p:nvPr/>
          </p:nvCxnSpPr>
          <p:spPr>
            <a:xfrm>
              <a:off x="48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52"/>
            <p:cNvCxnSpPr/>
            <p:nvPr/>
          </p:nvCxnSpPr>
          <p:spPr>
            <a:xfrm>
              <a:off x="579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52"/>
            <p:cNvCxnSpPr/>
            <p:nvPr/>
          </p:nvCxnSpPr>
          <p:spPr>
            <a:xfrm>
              <a:off x="615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52"/>
            <p:cNvCxnSpPr/>
            <p:nvPr/>
          </p:nvCxnSpPr>
          <p:spPr>
            <a:xfrm>
              <a:off x="54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7" name="Google Shape;267;p52"/>
          <p:cNvSpPr txBox="1"/>
          <p:nvPr>
            <p:ph idx="1" type="body"/>
          </p:nvPr>
        </p:nvSpPr>
        <p:spPr>
          <a:xfrm>
            <a:off x="539750" y="1633538"/>
            <a:ext cx="37449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52"/>
          <p:cNvSpPr txBox="1"/>
          <p:nvPr>
            <p:ph idx="2" type="body"/>
          </p:nvPr>
        </p:nvSpPr>
        <p:spPr>
          <a:xfrm>
            <a:off x="4859338" y="1633538"/>
            <a:ext cx="37449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69" name="Google Shape;269;p52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70" name="Google Shape;270;p52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" name="Google Shape;271;p52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72" name="Google Shape;272;p52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2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2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1 Spalte">
  <p:cSld name="Liste | 1 Spalt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3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3"/>
          <p:cNvSpPr txBox="1"/>
          <p:nvPr>
            <p:ph idx="1" type="body"/>
          </p:nvPr>
        </p:nvSpPr>
        <p:spPr>
          <a:xfrm>
            <a:off x="540000" y="1635125"/>
            <a:ext cx="80643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None/>
              <a:def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grpSp>
        <p:nvGrpSpPr>
          <p:cNvPr id="278" name="Google Shape;278;p53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279" name="Google Shape;279;p53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0" name="Google Shape;280;p53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81" name="Google Shape;281;p53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3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3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Textkasten Grau Text rechts">
  <p:cSld name="Liste | Textkasten Grau Text rechts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/>
          <p:nvPr>
            <p:ph idx="1" type="body"/>
          </p:nvPr>
        </p:nvSpPr>
        <p:spPr>
          <a:xfrm>
            <a:off x="4859338" y="1633538"/>
            <a:ext cx="37449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54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4"/>
          <p:cNvSpPr txBox="1"/>
          <p:nvPr>
            <p:ph idx="2" type="body"/>
          </p:nvPr>
        </p:nvSpPr>
        <p:spPr>
          <a:xfrm>
            <a:off x="572655" y="1635125"/>
            <a:ext cx="3744600" cy="280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144000" lIns="180000" spcFirstLastPara="1" rIns="144000" wrap="square" tIns="144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88" name="Google Shape;288;p54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1 Spalte Textkasten Cyan">
  <p:cSld name="Liste | 1 Spalte Textkasten Cyan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5"/>
          <p:cNvSpPr txBox="1"/>
          <p:nvPr>
            <p:ph idx="1" type="body"/>
          </p:nvPr>
        </p:nvSpPr>
        <p:spPr>
          <a:xfrm>
            <a:off x="540000" y="1635125"/>
            <a:ext cx="8064300" cy="280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44000" lIns="180000" spcFirstLastPara="1" rIns="144000" wrap="square" tIns="144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Noto Sans Symbols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92" name="Google Shape;292;p55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Textkasten Cyan Text rechts">
  <p:cSld name="Liste | Textkasten Cyan Text recht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 txBox="1"/>
          <p:nvPr>
            <p:ph idx="1" type="body"/>
          </p:nvPr>
        </p:nvSpPr>
        <p:spPr>
          <a:xfrm>
            <a:off x="4859338" y="1633538"/>
            <a:ext cx="37449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56"/>
          <p:cNvSpPr txBox="1"/>
          <p:nvPr>
            <p:ph type="title"/>
          </p:nvPr>
        </p:nvSpPr>
        <p:spPr>
          <a:xfrm>
            <a:off x="540001" y="334799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6"/>
          <p:cNvSpPr txBox="1"/>
          <p:nvPr>
            <p:ph idx="2" type="body"/>
          </p:nvPr>
        </p:nvSpPr>
        <p:spPr>
          <a:xfrm>
            <a:off x="540000" y="1635125"/>
            <a:ext cx="3744600" cy="280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44000" lIns="180000" spcFirstLastPara="1" rIns="144000" wrap="square" tIns="1440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Noto Sans Symbols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97" name="Google Shape;297;p56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| Nummerierung Inhalt">
  <p:cSld name="Liste | Nummerierung Inhal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7"/>
          <p:cNvSpPr txBox="1"/>
          <p:nvPr>
            <p:ph type="title"/>
          </p:nvPr>
        </p:nvSpPr>
        <p:spPr>
          <a:xfrm>
            <a:off x="540001" y="334800"/>
            <a:ext cx="806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7"/>
          <p:cNvSpPr txBox="1"/>
          <p:nvPr>
            <p:ph idx="1" type="body"/>
          </p:nvPr>
        </p:nvSpPr>
        <p:spPr>
          <a:xfrm>
            <a:off x="1116066" y="1462443"/>
            <a:ext cx="31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1" name="Google Shape;301;p57"/>
          <p:cNvSpPr/>
          <p:nvPr>
            <p:ph idx="2" type="body"/>
          </p:nvPr>
        </p:nvSpPr>
        <p:spPr>
          <a:xfrm>
            <a:off x="540001" y="1462443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2" name="Google Shape;302;p57"/>
          <p:cNvSpPr txBox="1"/>
          <p:nvPr>
            <p:ph idx="3" type="body"/>
          </p:nvPr>
        </p:nvSpPr>
        <p:spPr>
          <a:xfrm>
            <a:off x="1116066" y="2110515"/>
            <a:ext cx="31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3" name="Google Shape;303;p57"/>
          <p:cNvSpPr/>
          <p:nvPr>
            <p:ph idx="4" type="body"/>
          </p:nvPr>
        </p:nvSpPr>
        <p:spPr>
          <a:xfrm>
            <a:off x="540001" y="2110515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4" name="Google Shape;304;p57"/>
          <p:cNvSpPr txBox="1"/>
          <p:nvPr>
            <p:ph idx="5" type="body"/>
          </p:nvPr>
        </p:nvSpPr>
        <p:spPr>
          <a:xfrm>
            <a:off x="1116066" y="2758587"/>
            <a:ext cx="31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5" name="Google Shape;305;p57"/>
          <p:cNvSpPr/>
          <p:nvPr>
            <p:ph idx="6" type="body"/>
          </p:nvPr>
        </p:nvSpPr>
        <p:spPr>
          <a:xfrm>
            <a:off x="540001" y="2758587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6" name="Google Shape;306;p57"/>
          <p:cNvSpPr txBox="1"/>
          <p:nvPr>
            <p:ph idx="7" type="body"/>
          </p:nvPr>
        </p:nvSpPr>
        <p:spPr>
          <a:xfrm>
            <a:off x="1116066" y="3406659"/>
            <a:ext cx="31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7" name="Google Shape;307;p57"/>
          <p:cNvSpPr/>
          <p:nvPr>
            <p:ph idx="8" type="body"/>
          </p:nvPr>
        </p:nvSpPr>
        <p:spPr>
          <a:xfrm>
            <a:off x="540001" y="3406659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8" name="Google Shape;308;p57"/>
          <p:cNvSpPr txBox="1"/>
          <p:nvPr>
            <p:ph idx="9" type="body"/>
          </p:nvPr>
        </p:nvSpPr>
        <p:spPr>
          <a:xfrm>
            <a:off x="1116946" y="4054731"/>
            <a:ext cx="31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09" name="Google Shape;309;p57"/>
          <p:cNvSpPr/>
          <p:nvPr>
            <p:ph idx="13" type="body"/>
          </p:nvPr>
        </p:nvSpPr>
        <p:spPr>
          <a:xfrm>
            <a:off x="540001" y="4054731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0" name="Google Shape;310;p57"/>
          <p:cNvSpPr txBox="1"/>
          <p:nvPr>
            <p:ph idx="14" type="body"/>
          </p:nvPr>
        </p:nvSpPr>
        <p:spPr>
          <a:xfrm>
            <a:off x="5435403" y="1462443"/>
            <a:ext cx="316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1" name="Google Shape;311;p57"/>
          <p:cNvSpPr/>
          <p:nvPr>
            <p:ph idx="15" type="body"/>
          </p:nvPr>
        </p:nvSpPr>
        <p:spPr>
          <a:xfrm>
            <a:off x="4859338" y="1462443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2" name="Google Shape;312;p57"/>
          <p:cNvSpPr txBox="1"/>
          <p:nvPr>
            <p:ph idx="16" type="body"/>
          </p:nvPr>
        </p:nvSpPr>
        <p:spPr>
          <a:xfrm>
            <a:off x="5435403" y="2110515"/>
            <a:ext cx="316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3" name="Google Shape;313;p57"/>
          <p:cNvSpPr/>
          <p:nvPr>
            <p:ph idx="17" type="body"/>
          </p:nvPr>
        </p:nvSpPr>
        <p:spPr>
          <a:xfrm>
            <a:off x="4859338" y="2110515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4" name="Google Shape;314;p57"/>
          <p:cNvSpPr txBox="1"/>
          <p:nvPr>
            <p:ph idx="18" type="body"/>
          </p:nvPr>
        </p:nvSpPr>
        <p:spPr>
          <a:xfrm>
            <a:off x="5435403" y="2758587"/>
            <a:ext cx="316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5" name="Google Shape;315;p57"/>
          <p:cNvSpPr/>
          <p:nvPr>
            <p:ph idx="19" type="body"/>
          </p:nvPr>
        </p:nvSpPr>
        <p:spPr>
          <a:xfrm>
            <a:off x="4859338" y="2758587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6" name="Google Shape;316;p57"/>
          <p:cNvSpPr txBox="1"/>
          <p:nvPr>
            <p:ph idx="20" type="body"/>
          </p:nvPr>
        </p:nvSpPr>
        <p:spPr>
          <a:xfrm>
            <a:off x="5435403" y="3406659"/>
            <a:ext cx="316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7" name="Google Shape;317;p57"/>
          <p:cNvSpPr/>
          <p:nvPr>
            <p:ph idx="21" type="body"/>
          </p:nvPr>
        </p:nvSpPr>
        <p:spPr>
          <a:xfrm>
            <a:off x="4859338" y="3406659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8" name="Google Shape;318;p57"/>
          <p:cNvSpPr txBox="1"/>
          <p:nvPr>
            <p:ph idx="22" type="body"/>
          </p:nvPr>
        </p:nvSpPr>
        <p:spPr>
          <a:xfrm>
            <a:off x="5436283" y="4054731"/>
            <a:ext cx="316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19" name="Google Shape;319;p57"/>
          <p:cNvSpPr/>
          <p:nvPr>
            <p:ph idx="23" type="body"/>
          </p:nvPr>
        </p:nvSpPr>
        <p:spPr>
          <a:xfrm>
            <a:off x="4859338" y="4054731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20" name="Google Shape;320;p57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| Text rechts">
  <p:cSld name="Chart | Text recht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8"/>
          <p:cNvSpPr txBox="1"/>
          <p:nvPr>
            <p:ph idx="1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58"/>
          <p:cNvSpPr/>
          <p:nvPr>
            <p:ph idx="2" type="chart"/>
          </p:nvPr>
        </p:nvSpPr>
        <p:spPr>
          <a:xfrm>
            <a:off x="323850" y="482400"/>
            <a:ext cx="39609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64000" spcFirstLastPara="1" rIns="0" wrap="square" tIns="5039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Quattrocento Sans"/>
              <a:buNone/>
              <a:defRPr b="0" i="0" sz="9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b="0" i="0" sz="2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grpSp>
        <p:nvGrpSpPr>
          <p:cNvPr id="325" name="Google Shape;325;p58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26" name="Google Shape;326;p58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" name="Google Shape;327;p58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28" name="Google Shape;328;p58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8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8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rt | Text rechts">
  <p:cSld name="1_Chart | Text rechts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9"/>
          <p:cNvSpPr txBox="1"/>
          <p:nvPr>
            <p:ph idx="1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34" name="Google Shape;334;p59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35" name="Google Shape;335;p59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" name="Google Shape;336;p59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37" name="Google Shape;337;p59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p59"/>
          <p:cNvSpPr/>
          <p:nvPr>
            <p:ph idx="2" type="dgm"/>
          </p:nvPr>
        </p:nvSpPr>
        <p:spPr>
          <a:xfrm>
            <a:off x="323850" y="339725"/>
            <a:ext cx="39609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b="0" i="0" sz="2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| Text oben">
  <p:cSld name="Chart | Text oben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/>
          <p:nvPr>
            <p:ph idx="2" type="chart"/>
          </p:nvPr>
        </p:nvSpPr>
        <p:spPr>
          <a:xfrm>
            <a:off x="431999" y="1647000"/>
            <a:ext cx="6624000" cy="29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16000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Quattrocento Sans"/>
              <a:buNone/>
              <a:defRPr b="0" i="0" sz="9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b="0" i="0" sz="2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43" name="Google Shape;343;p60"/>
          <p:cNvSpPr txBox="1"/>
          <p:nvPr>
            <p:ph idx="1" type="body"/>
          </p:nvPr>
        </p:nvSpPr>
        <p:spPr>
          <a:xfrm>
            <a:off x="6228000" y="3056184"/>
            <a:ext cx="2376000" cy="1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60"/>
          <p:cNvSpPr txBox="1"/>
          <p:nvPr>
            <p:ph type="title"/>
          </p:nvPr>
        </p:nvSpPr>
        <p:spPr>
          <a:xfrm>
            <a:off x="540000" y="334800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5" name="Google Shape;345;p60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46" name="Google Shape;346;p60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60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48" name="Google Shape;348;p60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60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0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rt | Text oben">
  <p:cSld name="1_Chart | Text oben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>
            <p:ph idx="1" type="body"/>
          </p:nvPr>
        </p:nvSpPr>
        <p:spPr>
          <a:xfrm>
            <a:off x="6228000" y="3056184"/>
            <a:ext cx="2376000" cy="1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61"/>
          <p:cNvSpPr txBox="1"/>
          <p:nvPr>
            <p:ph type="title"/>
          </p:nvPr>
        </p:nvSpPr>
        <p:spPr>
          <a:xfrm>
            <a:off x="540000" y="334800"/>
            <a:ext cx="8064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4" name="Google Shape;354;p61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55" name="Google Shape;355;p61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6" name="Google Shape;356;p61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57" name="Google Shape;357;p61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61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1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61"/>
          <p:cNvSpPr/>
          <p:nvPr>
            <p:ph idx="2" type="dgm"/>
          </p:nvPr>
        </p:nvSpPr>
        <p:spPr>
          <a:xfrm>
            <a:off x="431800" y="1647000"/>
            <a:ext cx="6624600" cy="29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b="0" i="0" sz="2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 | Text rechts">
  <p:cSld name="Leer | Text rechts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/>
          <p:nvPr>
            <p:ph type="title"/>
          </p:nvPr>
        </p:nvSpPr>
        <p:spPr>
          <a:xfrm>
            <a:off x="4860000" y="334800"/>
            <a:ext cx="37440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62"/>
          <p:cNvSpPr txBox="1"/>
          <p:nvPr>
            <p:ph idx="1" type="body"/>
          </p:nvPr>
        </p:nvSpPr>
        <p:spPr>
          <a:xfrm>
            <a:off x="4859338" y="2319338"/>
            <a:ext cx="374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64" name="Google Shape;364;p62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65" name="Google Shape;365;p62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" name="Google Shape;366;p62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67" name="Google Shape;367;p62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62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2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 | nur Fußzeile">
  <p:cSld name="Leer | nur Fußzeil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63"/>
          <p:cNvGrpSpPr/>
          <p:nvPr/>
        </p:nvGrpSpPr>
        <p:grpSpPr>
          <a:xfrm>
            <a:off x="7520400" y="4755985"/>
            <a:ext cx="806686" cy="193642"/>
            <a:chOff x="7520400" y="4775035"/>
            <a:chExt cx="806686" cy="193642"/>
          </a:xfrm>
        </p:grpSpPr>
        <p:sp>
          <p:nvSpPr>
            <p:cNvPr id="372" name="Google Shape;372;p63"/>
            <p:cNvSpPr txBox="1"/>
            <p:nvPr/>
          </p:nvSpPr>
          <p:spPr>
            <a:xfrm>
              <a:off x="7520400" y="4775035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" name="Google Shape;373;p63"/>
            <p:cNvSpPr txBox="1"/>
            <p:nvPr/>
          </p:nvSpPr>
          <p:spPr>
            <a:xfrm>
              <a:off x="8091586" y="4775177"/>
              <a:ext cx="235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6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"/>
                <a:buFont typeface="Arial"/>
                <a:buNone/>
              </a:pPr>
              <a:r>
                <a:rPr b="0" i="0" lang="en-US" sz="650" u="none" cap="none" strike="noStrike">
                  <a:solidFill>
                    <a:schemeClr val="l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|</a:t>
              </a:r>
              <a:endPara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74" name="Google Shape;374;p63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3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3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4"/>
          <p:cNvSpPr/>
          <p:nvPr/>
        </p:nvSpPr>
        <p:spPr>
          <a:xfrm>
            <a:off x="8554856" y="4743834"/>
            <a:ext cx="466500" cy="2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idx="10" type="dt"/>
          </p:nvPr>
        </p:nvSpPr>
        <p:spPr>
          <a:xfrm>
            <a:off x="7643058" y="4767263"/>
            <a:ext cx="56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4859999" y="4767263"/>
            <a:ext cx="26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303624" y="4767263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  <a:defRPr b="0" i="0" sz="65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3"/>
          <p:cNvSpPr txBox="1"/>
          <p:nvPr>
            <p:ph type="title"/>
          </p:nvPr>
        </p:nvSpPr>
        <p:spPr>
          <a:xfrm>
            <a:off x="540000" y="334800"/>
            <a:ext cx="80643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b="1" i="0" sz="3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40000" y="1634301"/>
            <a:ext cx="80604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None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Quattrocento Sans"/>
              <a:buNone/>
              <a:defRPr b="0" i="0" sz="2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147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grpSp>
        <p:nvGrpSpPr>
          <p:cNvPr id="61" name="Google Shape;61;p23"/>
          <p:cNvGrpSpPr/>
          <p:nvPr/>
        </p:nvGrpSpPr>
        <p:grpSpPr>
          <a:xfrm>
            <a:off x="540000" y="-129600"/>
            <a:ext cx="8064000" cy="55050"/>
            <a:chOff x="540000" y="-129600"/>
            <a:chExt cx="8064000" cy="55050"/>
          </a:xfrm>
        </p:grpSpPr>
        <p:cxnSp>
          <p:nvCxnSpPr>
            <p:cNvPr id="62" name="Google Shape;62;p23"/>
            <p:cNvCxnSpPr/>
            <p:nvPr/>
          </p:nvCxnSpPr>
          <p:spPr>
            <a:xfrm>
              <a:off x="860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23"/>
            <p:cNvCxnSpPr/>
            <p:nvPr/>
          </p:nvCxnSpPr>
          <p:spPr>
            <a:xfrm>
              <a:off x="2988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23"/>
            <p:cNvCxnSpPr/>
            <p:nvPr/>
          </p:nvCxnSpPr>
          <p:spPr>
            <a:xfrm>
              <a:off x="3348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23"/>
            <p:cNvCxnSpPr/>
            <p:nvPr/>
          </p:nvCxnSpPr>
          <p:spPr>
            <a:xfrm>
              <a:off x="4284000" y="-1296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23"/>
            <p:cNvCxnSpPr/>
            <p:nvPr/>
          </p:nvCxnSpPr>
          <p:spPr>
            <a:xfrm>
              <a:off x="486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23"/>
            <p:cNvCxnSpPr/>
            <p:nvPr/>
          </p:nvCxnSpPr>
          <p:spPr>
            <a:xfrm>
              <a:off x="579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23"/>
            <p:cNvCxnSpPr/>
            <p:nvPr/>
          </p:nvCxnSpPr>
          <p:spPr>
            <a:xfrm>
              <a:off x="6156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23"/>
            <p:cNvCxnSpPr/>
            <p:nvPr/>
          </p:nvCxnSpPr>
          <p:spPr>
            <a:xfrm>
              <a:off x="540000" y="-12855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70" name="Google Shape;7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04250" y="4767263"/>
            <a:ext cx="363214" cy="1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3"/>
          <p:cNvCxnSpPr/>
          <p:nvPr/>
        </p:nvCxnSpPr>
        <p:spPr>
          <a:xfrm>
            <a:off x="4572000" y="-129600"/>
            <a:ext cx="0" cy="5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" name="Google Shape;72;p23"/>
          <p:cNvGrpSpPr/>
          <p:nvPr/>
        </p:nvGrpSpPr>
        <p:grpSpPr>
          <a:xfrm>
            <a:off x="-131134" y="334925"/>
            <a:ext cx="75291" cy="4108525"/>
            <a:chOff x="-131134" y="334925"/>
            <a:chExt cx="75291" cy="4108525"/>
          </a:xfrm>
        </p:grpSpPr>
        <p:grpSp>
          <p:nvGrpSpPr>
            <p:cNvPr id="73" name="Google Shape;73;p23"/>
            <p:cNvGrpSpPr/>
            <p:nvPr/>
          </p:nvGrpSpPr>
          <p:grpSpPr>
            <a:xfrm>
              <a:off x="-131134" y="334925"/>
              <a:ext cx="75291" cy="4108525"/>
              <a:chOff x="-131134" y="334925"/>
              <a:chExt cx="75291" cy="4108525"/>
            </a:xfrm>
          </p:grpSpPr>
          <p:cxnSp>
            <p:nvCxnSpPr>
              <p:cNvPr id="74" name="Google Shape;74;p23"/>
              <p:cNvCxnSpPr/>
              <p:nvPr/>
            </p:nvCxnSpPr>
            <p:spPr>
              <a:xfrm>
                <a:off x="-131134" y="4443450"/>
                <a:ext cx="54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" name="Google Shape;75;p23"/>
              <p:cNvCxnSpPr/>
              <p:nvPr/>
            </p:nvCxnSpPr>
            <p:spPr>
              <a:xfrm rot="10800000">
                <a:off x="-104134" y="1607300"/>
                <a:ext cx="0" cy="5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" name="Google Shape;76;p23"/>
              <p:cNvCxnSpPr/>
              <p:nvPr/>
            </p:nvCxnSpPr>
            <p:spPr>
              <a:xfrm>
                <a:off x="-109843" y="334925"/>
                <a:ext cx="54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" name="Google Shape;77;p23"/>
              <p:cNvCxnSpPr/>
              <p:nvPr/>
            </p:nvCxnSpPr>
            <p:spPr>
              <a:xfrm rot="10800000">
                <a:off x="-99516" y="3156640"/>
                <a:ext cx="0" cy="5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" name="Google Shape;78;p23"/>
              <p:cNvCxnSpPr/>
              <p:nvPr/>
            </p:nvCxnSpPr>
            <p:spPr>
              <a:xfrm rot="10800000">
                <a:off x="-104134" y="2292640"/>
                <a:ext cx="0" cy="5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79" name="Google Shape;79;p23"/>
            <p:cNvCxnSpPr/>
            <p:nvPr/>
          </p:nvCxnSpPr>
          <p:spPr>
            <a:xfrm rot="10800000">
              <a:off x="-104134" y="1432800"/>
              <a:ext cx="0" cy="54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kYkgXkoEBz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"/>
          <p:cNvSpPr txBox="1"/>
          <p:nvPr>
            <p:ph type="ctrTitle"/>
          </p:nvPr>
        </p:nvSpPr>
        <p:spPr>
          <a:xfrm>
            <a:off x="534608" y="12858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Discovering China</a:t>
            </a:r>
            <a:endParaRPr/>
          </a:p>
        </p:txBody>
      </p:sp>
      <p:sp>
        <p:nvSpPr>
          <p:cNvPr id="384" name="Google Shape;384;p1"/>
          <p:cNvSpPr txBox="1"/>
          <p:nvPr>
            <p:ph idx="1" type="subTitle"/>
          </p:nvPr>
        </p:nvSpPr>
        <p:spPr>
          <a:xfrm>
            <a:off x="534600" y="34242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German Companies in China - Trends, Experiences, Testimonials</a:t>
            </a:r>
            <a:endParaRPr/>
          </a:p>
        </p:txBody>
      </p:sp>
      <p:pic>
        <p:nvPicPr>
          <p:cNvPr id="385" name="Google Shape;385;p1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" y="76"/>
            <a:ext cx="9144000" cy="175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Part 3: Some Memories and a testimonial</a:t>
            </a:r>
            <a:endParaRPr b="1"/>
          </a:p>
        </p:txBody>
      </p:sp>
      <p:sp>
        <p:nvSpPr>
          <p:cNvPr id="552" name="Google Shape;552;p10"/>
          <p:cNvSpPr txBox="1"/>
          <p:nvPr>
            <p:ph idx="1" type="body"/>
          </p:nvPr>
        </p:nvSpPr>
        <p:spPr>
          <a:xfrm>
            <a:off x="311700" y="2072575"/>
            <a:ext cx="8520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br>
              <a:rPr b="1" lang="en-US" sz="3650"/>
            </a:br>
            <a:r>
              <a:rPr b="1" lang="en-US" sz="3650"/>
              <a:t>Personal memories of entrepreneurs &amp; publications on China</a:t>
            </a:r>
            <a:br>
              <a:rPr b="1" lang="en-US" sz="3650"/>
            </a:br>
            <a:endParaRPr b="1" sz="36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3650"/>
              <a:t>Speaking with Dr. Thomas Kiefer</a:t>
            </a:r>
            <a:br>
              <a:rPr b="1" lang="en-US" sz="3650"/>
            </a:br>
            <a:endParaRPr b="1" sz="365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5714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0450"/>
              <a:buNone/>
            </a:pPr>
            <a:r>
              <a:t/>
            </a:r>
            <a:endParaRPr b="1" sz="3650"/>
          </a:p>
        </p:txBody>
      </p:sp>
      <p:pic>
        <p:nvPicPr>
          <p:cNvPr id="553" name="Google Shape;553;p10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62626"/>
            <a:ext cx="6714677" cy="12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1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Part 3: Prof. Dr. Werner Faix</a:t>
            </a:r>
            <a:endParaRPr b="1"/>
          </a:p>
        </p:txBody>
      </p:sp>
      <p:sp>
        <p:nvSpPr>
          <p:cNvPr id="559" name="Google Shape;559;p11"/>
          <p:cNvSpPr txBox="1"/>
          <p:nvPr>
            <p:ph idx="1" type="body"/>
          </p:nvPr>
        </p:nvSpPr>
        <p:spPr>
          <a:xfrm>
            <a:off x="311700" y="2295475"/>
            <a:ext cx="5748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Founder of SIBE</a:t>
            </a:r>
            <a:endParaRPr b="1" sz="300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Study of chemical engineering</a:t>
            </a:r>
            <a:endParaRPr b="1" sz="300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Researcher in metal and nuclear technology</a:t>
            </a:r>
            <a:endParaRPr b="1" sz="300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Manager at IBM education</a:t>
            </a:r>
            <a:endParaRPr b="1" sz="300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Lectures worldwide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0588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58017"/>
              <a:buNone/>
            </a:pPr>
            <a:r>
              <a:t/>
            </a:r>
            <a:endParaRPr b="1" sz="3650"/>
          </a:p>
        </p:txBody>
      </p:sp>
      <p:pic>
        <p:nvPicPr>
          <p:cNvPr id="560" name="Google Shape;560;p11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62626"/>
            <a:ext cx="6714677" cy="12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700" y="2313125"/>
            <a:ext cx="2778900" cy="225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088506df3_0_0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Part 3: Dr. Thomas Kiefer, a testimonial</a:t>
            </a:r>
            <a:endParaRPr b="1"/>
          </a:p>
        </p:txBody>
      </p:sp>
      <p:sp>
        <p:nvSpPr>
          <p:cNvPr id="567" name="Google Shape;567;g31088506df3_0_0"/>
          <p:cNvSpPr txBox="1"/>
          <p:nvPr>
            <p:ph idx="1" type="body"/>
          </p:nvPr>
        </p:nvSpPr>
        <p:spPr>
          <a:xfrm>
            <a:off x="311700" y="2453575"/>
            <a:ext cx="5748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762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working at Volkswagen Shanghai 1989</a:t>
            </a:r>
            <a:endParaRPr b="1" sz="3000"/>
          </a:p>
          <a:p>
            <a:pPr indent="-3762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being in employee training</a:t>
            </a:r>
            <a:endParaRPr b="1" sz="3000"/>
          </a:p>
          <a:p>
            <a:pPr indent="-3762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writing PhD on China's automotive industry</a:t>
            </a:r>
            <a:endParaRPr b="1" sz="3000"/>
          </a:p>
          <a:p>
            <a:pPr indent="-37623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3000"/>
              <a:t>writing on China in Germany's most renowned industry publications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0588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58017"/>
              <a:buNone/>
            </a:pPr>
            <a:r>
              <a:t/>
            </a:r>
            <a:endParaRPr b="1" sz="3650"/>
          </a:p>
        </p:txBody>
      </p:sp>
      <p:pic>
        <p:nvPicPr>
          <p:cNvPr id="568" name="Google Shape;568;g31088506df3_0_0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62626"/>
            <a:ext cx="6714677" cy="12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31088506df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016" y="1383225"/>
            <a:ext cx="2353710" cy="361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75" name="Google Shape;57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76" name="Google Shape;5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966" y="0"/>
            <a:ext cx="7826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82" name="Google Shape;58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83" name="Google Shape;5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0"/>
            <a:ext cx="84905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89" name="Google Shape;58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90" name="Google Shape;5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543" y="0"/>
            <a:ext cx="77569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596" name="Google Shape;59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97" name="Google Shape;5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85" y="186055"/>
            <a:ext cx="7780020" cy="476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342" y="0"/>
            <a:ext cx="35453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08" name="Google Shape;60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09" name="Google Shape;6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" y="128905"/>
            <a:ext cx="8075295" cy="494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15" name="Google Shape;6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16" name="Google Shape;6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342" y="0"/>
            <a:ext cx="354531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161925"/>
            <a:ext cx="7917180" cy="489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Content:</a:t>
            </a:r>
            <a:endParaRPr b="1"/>
          </a:p>
        </p:txBody>
      </p:sp>
      <p:sp>
        <p:nvSpPr>
          <p:cNvPr id="391" name="Google Shape;391;p2"/>
          <p:cNvSpPr txBox="1"/>
          <p:nvPr>
            <p:ph idx="1" type="body"/>
          </p:nvPr>
        </p:nvSpPr>
        <p:spPr>
          <a:xfrm>
            <a:off x="311700" y="2072575"/>
            <a:ext cx="8520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Part 1: </a:t>
            </a:r>
            <a:r>
              <a:rPr b="1" lang="en-US"/>
              <a:t>German Enterprises in China: Figures and dimension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Part 2: </a:t>
            </a:r>
            <a:r>
              <a:rPr b="1" lang="en-US"/>
              <a:t>Expansion of capital export - the steps into China - and the needs for recruiting and training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Part 3:</a:t>
            </a:r>
            <a:r>
              <a:rPr b="1" lang="en-US"/>
              <a:t>Memories!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Part 4: </a:t>
            </a:r>
            <a:r>
              <a:rPr b="1" lang="en-US"/>
              <a:t>The future? Discussion</a:t>
            </a:r>
            <a:endParaRPr b="1"/>
          </a:p>
        </p:txBody>
      </p:sp>
      <p:pic>
        <p:nvPicPr>
          <p:cNvPr id="392" name="Google Shape;392;p2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62626"/>
            <a:ext cx="6714677" cy="12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98" name="Google Shape;39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9" name="Google Shape;3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50" y="-1292200"/>
            <a:ext cx="8723251" cy="59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05" name="Google Shape;40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06" name="Google Shape;406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79639"/>
            <a:ext cx="8832301" cy="494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"/>
          <p:cNvSpPr/>
          <p:nvPr>
            <p:ph idx="2" type="pic"/>
          </p:nvPr>
        </p:nvSpPr>
        <p:spPr>
          <a:xfrm>
            <a:off x="5639" y="-10300"/>
            <a:ext cx="428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13" name="Google Shape;413;p5"/>
          <p:cNvSpPr txBox="1"/>
          <p:nvPr/>
        </p:nvSpPr>
        <p:spPr>
          <a:xfrm>
            <a:off x="89502" y="813506"/>
            <a:ext cx="4723500" cy="3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Regions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"/>
          <p:cNvSpPr/>
          <p:nvPr/>
        </p:nvSpPr>
        <p:spPr>
          <a:xfrm>
            <a:off x="7228818" y="777576"/>
            <a:ext cx="1219800" cy="1152600"/>
          </a:xfrm>
          <a:prstGeom prst="ellipse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"/>
          <p:cNvSpPr txBox="1"/>
          <p:nvPr/>
        </p:nvSpPr>
        <p:spPr>
          <a:xfrm>
            <a:off x="7288119" y="995886"/>
            <a:ext cx="1064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5.200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"/>
          <p:cNvSpPr txBox="1"/>
          <p:nvPr/>
        </p:nvSpPr>
        <p:spPr>
          <a:xfrm>
            <a:off x="7190613" y="1442669"/>
            <a:ext cx="1296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company</a:t>
            </a:r>
            <a:endParaRPr b="1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"/>
          <p:cNvSpPr/>
          <p:nvPr/>
        </p:nvSpPr>
        <p:spPr>
          <a:xfrm>
            <a:off x="7226058" y="2030804"/>
            <a:ext cx="1219800" cy="1152600"/>
          </a:xfrm>
          <a:prstGeom prst="ellipse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"/>
          <p:cNvSpPr txBox="1"/>
          <p:nvPr/>
        </p:nvSpPr>
        <p:spPr>
          <a:xfrm>
            <a:off x="7144735" y="2210320"/>
            <a:ext cx="1340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97billion </a:t>
            </a: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7174394" y="2617180"/>
            <a:ext cx="1296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Investments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"/>
          <p:cNvSpPr txBox="1"/>
          <p:nvPr/>
        </p:nvSpPr>
        <p:spPr>
          <a:xfrm>
            <a:off x="196185" y="1102262"/>
            <a:ext cx="36198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Yangtze Delta 51.7%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Bohai economic area 18.3%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Pearl River Delta 12.9%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Periphery Yangtze, Per River, Bohai 6.4%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Northeast 3.7% 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 1.8%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regions 5.2%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 txBox="1"/>
          <p:nvPr/>
        </p:nvSpPr>
        <p:spPr>
          <a:xfrm>
            <a:off x="6285567" y="3670957"/>
            <a:ext cx="139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 of companies</a:t>
            </a:r>
            <a:endParaRPr b="1" i="0" sz="9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"/>
          <p:cNvSpPr/>
          <p:nvPr/>
        </p:nvSpPr>
        <p:spPr>
          <a:xfrm>
            <a:off x="7226058" y="3322962"/>
            <a:ext cx="1219800" cy="1152600"/>
          </a:xfrm>
          <a:prstGeom prst="ellipse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"/>
          <p:cNvSpPr txBox="1"/>
          <p:nvPr/>
        </p:nvSpPr>
        <p:spPr>
          <a:xfrm>
            <a:off x="7175864" y="3320032"/>
            <a:ext cx="1340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 </a:t>
            </a: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"/>
          <p:cNvSpPr txBox="1"/>
          <p:nvPr>
            <p:ph type="title"/>
          </p:nvPr>
        </p:nvSpPr>
        <p:spPr>
          <a:xfrm>
            <a:off x="89502" y="116818"/>
            <a:ext cx="8426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      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700">
                <a:solidFill>
                  <a:schemeClr val="lt1"/>
                </a:solidFill>
              </a:rPr>
              <a:t>German Enterprises </a:t>
            </a:r>
            <a:r>
              <a:rPr lang="en-US" sz="2700">
                <a:solidFill>
                  <a:srgbClr val="003073"/>
                </a:solidFill>
                <a:latin typeface="Arial"/>
                <a:ea typeface="Arial"/>
                <a:cs typeface="Arial"/>
                <a:sym typeface="Arial"/>
              </a:rPr>
              <a:t>in China</a:t>
            </a:r>
            <a:endParaRPr sz="2700">
              <a:solidFill>
                <a:srgbClr val="003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"/>
          <p:cNvSpPr txBox="1"/>
          <p:nvPr>
            <p:ph idx="12" type="sldNum"/>
          </p:nvPr>
        </p:nvSpPr>
        <p:spPr>
          <a:xfrm>
            <a:off x="8303624" y="4760538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5"/>
          <p:cNvSpPr/>
          <p:nvPr/>
        </p:nvSpPr>
        <p:spPr>
          <a:xfrm>
            <a:off x="149683" y="3597864"/>
            <a:ext cx="19920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Mechanical engineering  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Automobile 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Services  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Chemistry 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Electronics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AutoNum type="arabicParenBoth"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Plastic/metal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"/>
          <p:cNvSpPr txBox="1"/>
          <p:nvPr/>
        </p:nvSpPr>
        <p:spPr>
          <a:xfrm>
            <a:off x="89502" y="3224364"/>
            <a:ext cx="2021400" cy="3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Sectors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5"/>
          <p:cNvCxnSpPr/>
          <p:nvPr/>
        </p:nvCxnSpPr>
        <p:spPr>
          <a:xfrm rot="10800000">
            <a:off x="6087185" y="3685547"/>
            <a:ext cx="0" cy="3195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29" name="Google Shape;429;p5"/>
          <p:cNvCxnSpPr/>
          <p:nvPr/>
        </p:nvCxnSpPr>
        <p:spPr>
          <a:xfrm flipH="1" rot="10800000">
            <a:off x="5462747" y="3582667"/>
            <a:ext cx="509400" cy="2802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30" name="Google Shape;430;p5"/>
          <p:cNvCxnSpPr/>
          <p:nvPr/>
        </p:nvCxnSpPr>
        <p:spPr>
          <a:xfrm flipH="1">
            <a:off x="5868921" y="2102392"/>
            <a:ext cx="202800" cy="5592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431" name="Google Shape;4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1434" y="3845251"/>
            <a:ext cx="392100" cy="548700"/>
          </a:xfrm>
          <a:prstGeom prst="roundRect">
            <a:avLst>
              <a:gd fmla="val 8594" name="adj"/>
            </a:avLst>
          </a:prstGeom>
          <a:solidFill>
            <a:srgbClr val="ECECEC">
              <a:alpha val="33725"/>
            </a:srgbClr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432" name="Google Shape;432;p5"/>
          <p:cNvSpPr txBox="1"/>
          <p:nvPr/>
        </p:nvSpPr>
        <p:spPr>
          <a:xfrm>
            <a:off x="6297867" y="2073173"/>
            <a:ext cx="712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Shenyang</a:t>
            </a:r>
            <a:endParaRPr b="1" i="0" sz="75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3" name="Google Shape;433;p5"/>
          <p:cNvSpPr/>
          <p:nvPr/>
        </p:nvSpPr>
        <p:spPr>
          <a:xfrm>
            <a:off x="6053493" y="1278685"/>
            <a:ext cx="1164803" cy="951799"/>
          </a:xfrm>
          <a:custGeom>
            <a:rect b="b" l="l" r="r" t="t"/>
            <a:pathLst>
              <a:path extrusionOk="0" h="1406" w="1546">
                <a:moveTo>
                  <a:pt x="391" y="1165"/>
                </a:moveTo>
                <a:lnTo>
                  <a:pt x="475" y="1150"/>
                </a:lnTo>
                <a:lnTo>
                  <a:pt x="510" y="1214"/>
                </a:lnTo>
                <a:lnTo>
                  <a:pt x="562" y="1252"/>
                </a:lnTo>
                <a:lnTo>
                  <a:pt x="597" y="1237"/>
                </a:lnTo>
                <a:lnTo>
                  <a:pt x="626" y="1237"/>
                </a:lnTo>
                <a:lnTo>
                  <a:pt x="679" y="1207"/>
                </a:lnTo>
                <a:lnTo>
                  <a:pt x="717" y="1244"/>
                </a:lnTo>
                <a:lnTo>
                  <a:pt x="742" y="1249"/>
                </a:lnTo>
                <a:lnTo>
                  <a:pt x="807" y="1224"/>
                </a:lnTo>
                <a:lnTo>
                  <a:pt x="854" y="1249"/>
                </a:lnTo>
                <a:lnTo>
                  <a:pt x="874" y="1301"/>
                </a:lnTo>
                <a:lnTo>
                  <a:pt x="909" y="1301"/>
                </a:lnTo>
                <a:lnTo>
                  <a:pt x="927" y="1325"/>
                </a:lnTo>
                <a:lnTo>
                  <a:pt x="972" y="1374"/>
                </a:lnTo>
                <a:lnTo>
                  <a:pt x="990" y="1364"/>
                </a:lnTo>
                <a:lnTo>
                  <a:pt x="982" y="1301"/>
                </a:lnTo>
                <a:lnTo>
                  <a:pt x="1006" y="1284"/>
                </a:lnTo>
                <a:lnTo>
                  <a:pt x="1042" y="1353"/>
                </a:lnTo>
                <a:lnTo>
                  <a:pt x="1073" y="1367"/>
                </a:lnTo>
                <a:lnTo>
                  <a:pt x="1109" y="1406"/>
                </a:lnTo>
                <a:lnTo>
                  <a:pt x="1133" y="1402"/>
                </a:lnTo>
                <a:lnTo>
                  <a:pt x="1144" y="1385"/>
                </a:lnTo>
                <a:lnTo>
                  <a:pt x="1199" y="1322"/>
                </a:lnTo>
                <a:lnTo>
                  <a:pt x="1224" y="1339"/>
                </a:lnTo>
                <a:lnTo>
                  <a:pt x="1241" y="1315"/>
                </a:lnTo>
                <a:lnTo>
                  <a:pt x="1259" y="1346"/>
                </a:lnTo>
                <a:lnTo>
                  <a:pt x="1312" y="1364"/>
                </a:lnTo>
                <a:lnTo>
                  <a:pt x="1346" y="1364"/>
                </a:lnTo>
                <a:lnTo>
                  <a:pt x="1371" y="1365"/>
                </a:lnTo>
                <a:lnTo>
                  <a:pt x="1357" y="1339"/>
                </a:lnTo>
                <a:lnTo>
                  <a:pt x="1349" y="1255"/>
                </a:lnTo>
                <a:lnTo>
                  <a:pt x="1286" y="1157"/>
                </a:lnTo>
                <a:lnTo>
                  <a:pt x="1321" y="1123"/>
                </a:lnTo>
                <a:lnTo>
                  <a:pt x="1354" y="1063"/>
                </a:lnTo>
                <a:lnTo>
                  <a:pt x="1471" y="1063"/>
                </a:lnTo>
                <a:lnTo>
                  <a:pt x="1493" y="1042"/>
                </a:lnTo>
                <a:lnTo>
                  <a:pt x="1486" y="997"/>
                </a:lnTo>
                <a:lnTo>
                  <a:pt x="1511" y="952"/>
                </a:lnTo>
                <a:lnTo>
                  <a:pt x="1504" y="926"/>
                </a:lnTo>
                <a:lnTo>
                  <a:pt x="1514" y="884"/>
                </a:lnTo>
                <a:lnTo>
                  <a:pt x="1511" y="667"/>
                </a:lnTo>
                <a:lnTo>
                  <a:pt x="1546" y="598"/>
                </a:lnTo>
                <a:lnTo>
                  <a:pt x="1507" y="552"/>
                </a:lnTo>
                <a:lnTo>
                  <a:pt x="1514" y="525"/>
                </a:lnTo>
                <a:lnTo>
                  <a:pt x="1496" y="499"/>
                </a:lnTo>
                <a:lnTo>
                  <a:pt x="1451" y="517"/>
                </a:lnTo>
                <a:lnTo>
                  <a:pt x="1399" y="577"/>
                </a:lnTo>
                <a:lnTo>
                  <a:pt x="1346" y="602"/>
                </a:lnTo>
                <a:lnTo>
                  <a:pt x="1294" y="675"/>
                </a:lnTo>
                <a:lnTo>
                  <a:pt x="1164" y="720"/>
                </a:lnTo>
                <a:lnTo>
                  <a:pt x="1105" y="675"/>
                </a:lnTo>
                <a:lnTo>
                  <a:pt x="1111" y="647"/>
                </a:lnTo>
                <a:lnTo>
                  <a:pt x="1081" y="602"/>
                </a:lnTo>
                <a:lnTo>
                  <a:pt x="1066" y="555"/>
                </a:lnTo>
                <a:lnTo>
                  <a:pt x="1017" y="552"/>
                </a:lnTo>
                <a:lnTo>
                  <a:pt x="930" y="507"/>
                </a:lnTo>
                <a:lnTo>
                  <a:pt x="894" y="520"/>
                </a:lnTo>
                <a:lnTo>
                  <a:pt x="854" y="499"/>
                </a:lnTo>
                <a:lnTo>
                  <a:pt x="794" y="510"/>
                </a:lnTo>
                <a:lnTo>
                  <a:pt x="742" y="493"/>
                </a:lnTo>
                <a:lnTo>
                  <a:pt x="709" y="448"/>
                </a:lnTo>
                <a:lnTo>
                  <a:pt x="679" y="412"/>
                </a:lnTo>
                <a:lnTo>
                  <a:pt x="667" y="378"/>
                </a:lnTo>
                <a:lnTo>
                  <a:pt x="626" y="336"/>
                </a:lnTo>
                <a:lnTo>
                  <a:pt x="601" y="297"/>
                </a:lnTo>
                <a:lnTo>
                  <a:pt x="545" y="220"/>
                </a:lnTo>
                <a:lnTo>
                  <a:pt x="528" y="175"/>
                </a:lnTo>
                <a:lnTo>
                  <a:pt x="465" y="94"/>
                </a:lnTo>
                <a:lnTo>
                  <a:pt x="447" y="52"/>
                </a:lnTo>
                <a:lnTo>
                  <a:pt x="367" y="14"/>
                </a:lnTo>
                <a:lnTo>
                  <a:pt x="315" y="30"/>
                </a:lnTo>
                <a:lnTo>
                  <a:pt x="270" y="21"/>
                </a:lnTo>
                <a:lnTo>
                  <a:pt x="167" y="0"/>
                </a:lnTo>
                <a:lnTo>
                  <a:pt x="32" y="48"/>
                </a:lnTo>
                <a:lnTo>
                  <a:pt x="7" y="70"/>
                </a:lnTo>
                <a:lnTo>
                  <a:pt x="35" y="108"/>
                </a:lnTo>
                <a:lnTo>
                  <a:pt x="0" y="199"/>
                </a:lnTo>
                <a:lnTo>
                  <a:pt x="10" y="210"/>
                </a:lnTo>
                <a:lnTo>
                  <a:pt x="69" y="248"/>
                </a:lnTo>
                <a:lnTo>
                  <a:pt x="102" y="195"/>
                </a:lnTo>
                <a:lnTo>
                  <a:pt x="157" y="231"/>
                </a:lnTo>
                <a:lnTo>
                  <a:pt x="154" y="255"/>
                </a:lnTo>
                <a:lnTo>
                  <a:pt x="174" y="318"/>
                </a:lnTo>
                <a:lnTo>
                  <a:pt x="210" y="357"/>
                </a:lnTo>
                <a:lnTo>
                  <a:pt x="279" y="367"/>
                </a:lnTo>
                <a:lnTo>
                  <a:pt x="300" y="345"/>
                </a:lnTo>
                <a:lnTo>
                  <a:pt x="342" y="340"/>
                </a:lnTo>
                <a:lnTo>
                  <a:pt x="422" y="273"/>
                </a:lnTo>
                <a:lnTo>
                  <a:pt x="528" y="349"/>
                </a:lnTo>
                <a:lnTo>
                  <a:pt x="492" y="493"/>
                </a:lnTo>
                <a:lnTo>
                  <a:pt x="500" y="595"/>
                </a:lnTo>
                <a:lnTo>
                  <a:pt x="500" y="658"/>
                </a:lnTo>
                <a:lnTo>
                  <a:pt x="472" y="671"/>
                </a:lnTo>
                <a:lnTo>
                  <a:pt x="469" y="835"/>
                </a:lnTo>
                <a:lnTo>
                  <a:pt x="462" y="829"/>
                </a:lnTo>
                <a:lnTo>
                  <a:pt x="434" y="794"/>
                </a:lnTo>
                <a:lnTo>
                  <a:pt x="420" y="794"/>
                </a:lnTo>
                <a:lnTo>
                  <a:pt x="412" y="808"/>
                </a:lnTo>
                <a:lnTo>
                  <a:pt x="324" y="937"/>
                </a:lnTo>
                <a:lnTo>
                  <a:pt x="282" y="993"/>
                </a:lnTo>
                <a:lnTo>
                  <a:pt x="287" y="1010"/>
                </a:lnTo>
                <a:lnTo>
                  <a:pt x="375" y="1070"/>
                </a:lnTo>
                <a:lnTo>
                  <a:pt x="422" y="1057"/>
                </a:lnTo>
                <a:lnTo>
                  <a:pt x="429" y="1070"/>
                </a:lnTo>
                <a:lnTo>
                  <a:pt x="420" y="1084"/>
                </a:lnTo>
                <a:lnTo>
                  <a:pt x="375" y="1105"/>
                </a:lnTo>
                <a:lnTo>
                  <a:pt x="369" y="1144"/>
                </a:lnTo>
                <a:lnTo>
                  <a:pt x="391" y="1165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"/>
          <p:cNvSpPr/>
          <p:nvPr/>
        </p:nvSpPr>
        <p:spPr>
          <a:xfrm>
            <a:off x="4205643" y="1322737"/>
            <a:ext cx="2261720" cy="1819209"/>
          </a:xfrm>
          <a:custGeom>
            <a:rect b="b" l="l" r="r" t="t"/>
            <a:pathLst>
              <a:path extrusionOk="0" h="2693" w="2994">
                <a:moveTo>
                  <a:pt x="843" y="2685"/>
                </a:moveTo>
                <a:lnTo>
                  <a:pt x="886" y="2676"/>
                </a:lnTo>
                <a:lnTo>
                  <a:pt x="920" y="2661"/>
                </a:lnTo>
                <a:lnTo>
                  <a:pt x="978" y="2613"/>
                </a:lnTo>
                <a:lnTo>
                  <a:pt x="991" y="2535"/>
                </a:lnTo>
                <a:lnTo>
                  <a:pt x="1025" y="2424"/>
                </a:lnTo>
                <a:lnTo>
                  <a:pt x="1098" y="2374"/>
                </a:lnTo>
                <a:lnTo>
                  <a:pt x="1108" y="2385"/>
                </a:lnTo>
                <a:lnTo>
                  <a:pt x="1130" y="2462"/>
                </a:lnTo>
                <a:lnTo>
                  <a:pt x="1096" y="2511"/>
                </a:lnTo>
                <a:lnTo>
                  <a:pt x="1088" y="2556"/>
                </a:lnTo>
                <a:lnTo>
                  <a:pt x="1201" y="2598"/>
                </a:lnTo>
                <a:lnTo>
                  <a:pt x="1210" y="2631"/>
                </a:lnTo>
                <a:lnTo>
                  <a:pt x="1276" y="2627"/>
                </a:lnTo>
                <a:lnTo>
                  <a:pt x="1308" y="2633"/>
                </a:lnTo>
                <a:lnTo>
                  <a:pt x="1322" y="2643"/>
                </a:lnTo>
                <a:lnTo>
                  <a:pt x="1438" y="2479"/>
                </a:lnTo>
                <a:lnTo>
                  <a:pt x="1468" y="2469"/>
                </a:lnTo>
                <a:lnTo>
                  <a:pt x="1476" y="2448"/>
                </a:lnTo>
                <a:lnTo>
                  <a:pt x="1472" y="2417"/>
                </a:lnTo>
                <a:lnTo>
                  <a:pt x="1510" y="2361"/>
                </a:lnTo>
                <a:lnTo>
                  <a:pt x="1585" y="2357"/>
                </a:lnTo>
                <a:lnTo>
                  <a:pt x="1613" y="2325"/>
                </a:lnTo>
                <a:lnTo>
                  <a:pt x="1630" y="2339"/>
                </a:lnTo>
                <a:lnTo>
                  <a:pt x="1673" y="2304"/>
                </a:lnTo>
                <a:lnTo>
                  <a:pt x="1696" y="2304"/>
                </a:lnTo>
                <a:lnTo>
                  <a:pt x="1772" y="2193"/>
                </a:lnTo>
                <a:lnTo>
                  <a:pt x="1812" y="2196"/>
                </a:lnTo>
                <a:lnTo>
                  <a:pt x="1861" y="2162"/>
                </a:lnTo>
                <a:lnTo>
                  <a:pt x="1875" y="2175"/>
                </a:lnTo>
                <a:lnTo>
                  <a:pt x="1966" y="2129"/>
                </a:lnTo>
                <a:lnTo>
                  <a:pt x="1920" y="2054"/>
                </a:lnTo>
                <a:lnTo>
                  <a:pt x="1935" y="1976"/>
                </a:lnTo>
                <a:lnTo>
                  <a:pt x="1973" y="1896"/>
                </a:lnTo>
                <a:lnTo>
                  <a:pt x="2004" y="1882"/>
                </a:lnTo>
                <a:lnTo>
                  <a:pt x="2025" y="1892"/>
                </a:lnTo>
                <a:lnTo>
                  <a:pt x="2025" y="1949"/>
                </a:lnTo>
                <a:lnTo>
                  <a:pt x="2050" y="1966"/>
                </a:lnTo>
                <a:lnTo>
                  <a:pt x="2105" y="1924"/>
                </a:lnTo>
                <a:lnTo>
                  <a:pt x="2130" y="1899"/>
                </a:lnTo>
                <a:lnTo>
                  <a:pt x="2154" y="1909"/>
                </a:lnTo>
                <a:lnTo>
                  <a:pt x="2183" y="1885"/>
                </a:lnTo>
                <a:lnTo>
                  <a:pt x="2243" y="1882"/>
                </a:lnTo>
                <a:lnTo>
                  <a:pt x="2252" y="1861"/>
                </a:lnTo>
                <a:lnTo>
                  <a:pt x="2238" y="1829"/>
                </a:lnTo>
                <a:lnTo>
                  <a:pt x="2280" y="1787"/>
                </a:lnTo>
                <a:lnTo>
                  <a:pt x="2330" y="1762"/>
                </a:lnTo>
                <a:lnTo>
                  <a:pt x="2407" y="1846"/>
                </a:lnTo>
                <a:lnTo>
                  <a:pt x="2402" y="1878"/>
                </a:lnTo>
                <a:lnTo>
                  <a:pt x="2442" y="1937"/>
                </a:lnTo>
                <a:lnTo>
                  <a:pt x="2532" y="1945"/>
                </a:lnTo>
                <a:lnTo>
                  <a:pt x="2552" y="1901"/>
                </a:lnTo>
                <a:lnTo>
                  <a:pt x="2529" y="1780"/>
                </a:lnTo>
                <a:lnTo>
                  <a:pt x="2550" y="1759"/>
                </a:lnTo>
                <a:lnTo>
                  <a:pt x="2592" y="1787"/>
                </a:lnTo>
                <a:lnTo>
                  <a:pt x="2630" y="1844"/>
                </a:lnTo>
                <a:lnTo>
                  <a:pt x="2690" y="1751"/>
                </a:lnTo>
                <a:lnTo>
                  <a:pt x="2717" y="1744"/>
                </a:lnTo>
                <a:lnTo>
                  <a:pt x="2763" y="1699"/>
                </a:lnTo>
                <a:lnTo>
                  <a:pt x="2784" y="1699"/>
                </a:lnTo>
                <a:lnTo>
                  <a:pt x="2822" y="1661"/>
                </a:lnTo>
                <a:lnTo>
                  <a:pt x="2844" y="1661"/>
                </a:lnTo>
                <a:lnTo>
                  <a:pt x="2865" y="1627"/>
                </a:lnTo>
                <a:lnTo>
                  <a:pt x="2920" y="1627"/>
                </a:lnTo>
                <a:lnTo>
                  <a:pt x="2970" y="1577"/>
                </a:lnTo>
                <a:lnTo>
                  <a:pt x="2994" y="1552"/>
                </a:lnTo>
                <a:lnTo>
                  <a:pt x="2994" y="1525"/>
                </a:lnTo>
                <a:lnTo>
                  <a:pt x="2955" y="1504"/>
                </a:lnTo>
                <a:lnTo>
                  <a:pt x="2955" y="1451"/>
                </a:lnTo>
                <a:lnTo>
                  <a:pt x="2882" y="1360"/>
                </a:lnTo>
                <a:lnTo>
                  <a:pt x="2812" y="1427"/>
                </a:lnTo>
                <a:lnTo>
                  <a:pt x="2791" y="1413"/>
                </a:lnTo>
                <a:lnTo>
                  <a:pt x="2787" y="1375"/>
                </a:lnTo>
                <a:lnTo>
                  <a:pt x="2760" y="1332"/>
                </a:lnTo>
                <a:lnTo>
                  <a:pt x="2753" y="1283"/>
                </a:lnTo>
                <a:lnTo>
                  <a:pt x="2753" y="1234"/>
                </a:lnTo>
                <a:lnTo>
                  <a:pt x="2704" y="1200"/>
                </a:lnTo>
                <a:lnTo>
                  <a:pt x="2697" y="1179"/>
                </a:lnTo>
                <a:lnTo>
                  <a:pt x="2711" y="1150"/>
                </a:lnTo>
                <a:lnTo>
                  <a:pt x="2802" y="1174"/>
                </a:lnTo>
                <a:lnTo>
                  <a:pt x="2805" y="1132"/>
                </a:lnTo>
                <a:lnTo>
                  <a:pt x="2836" y="1095"/>
                </a:lnTo>
                <a:lnTo>
                  <a:pt x="2814" y="1074"/>
                </a:lnTo>
                <a:lnTo>
                  <a:pt x="2820" y="1035"/>
                </a:lnTo>
                <a:lnTo>
                  <a:pt x="2865" y="1014"/>
                </a:lnTo>
                <a:lnTo>
                  <a:pt x="2874" y="1000"/>
                </a:lnTo>
                <a:lnTo>
                  <a:pt x="2867" y="987"/>
                </a:lnTo>
                <a:lnTo>
                  <a:pt x="2820" y="1000"/>
                </a:lnTo>
                <a:lnTo>
                  <a:pt x="2732" y="940"/>
                </a:lnTo>
                <a:lnTo>
                  <a:pt x="2727" y="923"/>
                </a:lnTo>
                <a:lnTo>
                  <a:pt x="2769" y="867"/>
                </a:lnTo>
                <a:lnTo>
                  <a:pt x="2857" y="738"/>
                </a:lnTo>
                <a:lnTo>
                  <a:pt x="2865" y="724"/>
                </a:lnTo>
                <a:lnTo>
                  <a:pt x="2879" y="724"/>
                </a:lnTo>
                <a:lnTo>
                  <a:pt x="2907" y="759"/>
                </a:lnTo>
                <a:lnTo>
                  <a:pt x="2914" y="765"/>
                </a:lnTo>
                <a:lnTo>
                  <a:pt x="2917" y="601"/>
                </a:lnTo>
                <a:lnTo>
                  <a:pt x="2945" y="588"/>
                </a:lnTo>
                <a:lnTo>
                  <a:pt x="2945" y="525"/>
                </a:lnTo>
                <a:lnTo>
                  <a:pt x="2937" y="423"/>
                </a:lnTo>
                <a:lnTo>
                  <a:pt x="2973" y="279"/>
                </a:lnTo>
                <a:lnTo>
                  <a:pt x="2867" y="203"/>
                </a:lnTo>
                <a:lnTo>
                  <a:pt x="2787" y="270"/>
                </a:lnTo>
                <a:lnTo>
                  <a:pt x="2745" y="275"/>
                </a:lnTo>
                <a:lnTo>
                  <a:pt x="2724" y="297"/>
                </a:lnTo>
                <a:lnTo>
                  <a:pt x="2655" y="287"/>
                </a:lnTo>
                <a:lnTo>
                  <a:pt x="2619" y="248"/>
                </a:lnTo>
                <a:lnTo>
                  <a:pt x="2599" y="185"/>
                </a:lnTo>
                <a:lnTo>
                  <a:pt x="2602" y="161"/>
                </a:lnTo>
                <a:lnTo>
                  <a:pt x="2547" y="125"/>
                </a:lnTo>
                <a:lnTo>
                  <a:pt x="2514" y="178"/>
                </a:lnTo>
                <a:lnTo>
                  <a:pt x="2455" y="140"/>
                </a:lnTo>
                <a:lnTo>
                  <a:pt x="2445" y="129"/>
                </a:lnTo>
                <a:lnTo>
                  <a:pt x="2480" y="38"/>
                </a:lnTo>
                <a:lnTo>
                  <a:pt x="2452" y="0"/>
                </a:lnTo>
                <a:lnTo>
                  <a:pt x="2427" y="0"/>
                </a:lnTo>
                <a:lnTo>
                  <a:pt x="2364" y="45"/>
                </a:lnTo>
                <a:lnTo>
                  <a:pt x="2312" y="122"/>
                </a:lnTo>
                <a:lnTo>
                  <a:pt x="2333" y="136"/>
                </a:lnTo>
                <a:lnTo>
                  <a:pt x="2372" y="140"/>
                </a:lnTo>
                <a:lnTo>
                  <a:pt x="2402" y="219"/>
                </a:lnTo>
                <a:lnTo>
                  <a:pt x="2385" y="252"/>
                </a:lnTo>
                <a:lnTo>
                  <a:pt x="2355" y="297"/>
                </a:lnTo>
                <a:lnTo>
                  <a:pt x="2297" y="507"/>
                </a:lnTo>
                <a:lnTo>
                  <a:pt x="2319" y="542"/>
                </a:lnTo>
                <a:lnTo>
                  <a:pt x="2302" y="573"/>
                </a:lnTo>
                <a:lnTo>
                  <a:pt x="2172" y="668"/>
                </a:lnTo>
                <a:lnTo>
                  <a:pt x="2102" y="654"/>
                </a:lnTo>
                <a:lnTo>
                  <a:pt x="2063" y="640"/>
                </a:lnTo>
                <a:lnTo>
                  <a:pt x="2057" y="660"/>
                </a:lnTo>
                <a:lnTo>
                  <a:pt x="2000" y="888"/>
                </a:lnTo>
                <a:lnTo>
                  <a:pt x="1973" y="916"/>
                </a:lnTo>
                <a:lnTo>
                  <a:pt x="1988" y="957"/>
                </a:lnTo>
                <a:lnTo>
                  <a:pt x="2022" y="987"/>
                </a:lnTo>
                <a:lnTo>
                  <a:pt x="2080" y="954"/>
                </a:lnTo>
                <a:lnTo>
                  <a:pt x="2175" y="961"/>
                </a:lnTo>
                <a:lnTo>
                  <a:pt x="2203" y="916"/>
                </a:lnTo>
                <a:lnTo>
                  <a:pt x="2252" y="905"/>
                </a:lnTo>
                <a:lnTo>
                  <a:pt x="2347" y="940"/>
                </a:lnTo>
                <a:lnTo>
                  <a:pt x="2462" y="1059"/>
                </a:lnTo>
                <a:lnTo>
                  <a:pt x="2462" y="1084"/>
                </a:lnTo>
                <a:lnTo>
                  <a:pt x="2438" y="1102"/>
                </a:lnTo>
                <a:lnTo>
                  <a:pt x="2304" y="1109"/>
                </a:lnTo>
                <a:lnTo>
                  <a:pt x="2259" y="1144"/>
                </a:lnTo>
                <a:lnTo>
                  <a:pt x="2225" y="1140"/>
                </a:lnTo>
                <a:lnTo>
                  <a:pt x="2200" y="1179"/>
                </a:lnTo>
                <a:lnTo>
                  <a:pt x="2138" y="1192"/>
                </a:lnTo>
                <a:lnTo>
                  <a:pt x="2095" y="1255"/>
                </a:lnTo>
                <a:lnTo>
                  <a:pt x="2087" y="1301"/>
                </a:lnTo>
                <a:lnTo>
                  <a:pt x="1997" y="1360"/>
                </a:lnTo>
                <a:lnTo>
                  <a:pt x="1940" y="1367"/>
                </a:lnTo>
                <a:lnTo>
                  <a:pt x="1877" y="1451"/>
                </a:lnTo>
                <a:lnTo>
                  <a:pt x="1818" y="1486"/>
                </a:lnTo>
                <a:lnTo>
                  <a:pt x="1703" y="1462"/>
                </a:lnTo>
                <a:lnTo>
                  <a:pt x="1665" y="1444"/>
                </a:lnTo>
                <a:lnTo>
                  <a:pt x="1620" y="1489"/>
                </a:lnTo>
                <a:lnTo>
                  <a:pt x="1598" y="1570"/>
                </a:lnTo>
                <a:lnTo>
                  <a:pt x="1661" y="1661"/>
                </a:lnTo>
                <a:lnTo>
                  <a:pt x="1620" y="1703"/>
                </a:lnTo>
                <a:lnTo>
                  <a:pt x="1563" y="1739"/>
                </a:lnTo>
                <a:lnTo>
                  <a:pt x="1480" y="1844"/>
                </a:lnTo>
                <a:lnTo>
                  <a:pt x="1371" y="1892"/>
                </a:lnTo>
                <a:lnTo>
                  <a:pt x="1193" y="1909"/>
                </a:lnTo>
                <a:lnTo>
                  <a:pt x="1165" y="1906"/>
                </a:lnTo>
                <a:lnTo>
                  <a:pt x="958" y="1994"/>
                </a:lnTo>
                <a:lnTo>
                  <a:pt x="864" y="2054"/>
                </a:lnTo>
                <a:lnTo>
                  <a:pt x="835" y="2039"/>
                </a:lnTo>
                <a:lnTo>
                  <a:pt x="826" y="2011"/>
                </a:lnTo>
                <a:lnTo>
                  <a:pt x="699" y="2003"/>
                </a:lnTo>
                <a:lnTo>
                  <a:pt x="554" y="1958"/>
                </a:lnTo>
                <a:lnTo>
                  <a:pt x="514" y="1913"/>
                </a:lnTo>
                <a:lnTo>
                  <a:pt x="302" y="1889"/>
                </a:lnTo>
                <a:lnTo>
                  <a:pt x="263" y="1906"/>
                </a:lnTo>
                <a:lnTo>
                  <a:pt x="4" y="1882"/>
                </a:lnTo>
                <a:lnTo>
                  <a:pt x="0" y="1919"/>
                </a:lnTo>
                <a:lnTo>
                  <a:pt x="18" y="1979"/>
                </a:lnTo>
                <a:lnTo>
                  <a:pt x="8" y="2077"/>
                </a:lnTo>
                <a:lnTo>
                  <a:pt x="82" y="2186"/>
                </a:lnTo>
                <a:lnTo>
                  <a:pt x="120" y="2211"/>
                </a:lnTo>
                <a:lnTo>
                  <a:pt x="180" y="2164"/>
                </a:lnTo>
                <a:lnTo>
                  <a:pt x="305" y="2164"/>
                </a:lnTo>
                <a:lnTo>
                  <a:pt x="337" y="2175"/>
                </a:lnTo>
                <a:lnTo>
                  <a:pt x="355" y="2204"/>
                </a:lnTo>
                <a:lnTo>
                  <a:pt x="340" y="2234"/>
                </a:lnTo>
                <a:lnTo>
                  <a:pt x="270" y="2291"/>
                </a:lnTo>
                <a:lnTo>
                  <a:pt x="277" y="2318"/>
                </a:lnTo>
                <a:lnTo>
                  <a:pt x="357" y="2378"/>
                </a:lnTo>
                <a:lnTo>
                  <a:pt x="390" y="2378"/>
                </a:lnTo>
                <a:lnTo>
                  <a:pt x="400" y="2392"/>
                </a:lnTo>
                <a:lnTo>
                  <a:pt x="393" y="2417"/>
                </a:lnTo>
                <a:lnTo>
                  <a:pt x="442" y="2456"/>
                </a:lnTo>
                <a:lnTo>
                  <a:pt x="557" y="2473"/>
                </a:lnTo>
                <a:lnTo>
                  <a:pt x="612" y="2459"/>
                </a:lnTo>
                <a:lnTo>
                  <a:pt x="681" y="2388"/>
                </a:lnTo>
                <a:lnTo>
                  <a:pt x="766" y="2396"/>
                </a:lnTo>
                <a:lnTo>
                  <a:pt x="801" y="2448"/>
                </a:lnTo>
                <a:lnTo>
                  <a:pt x="781" y="2496"/>
                </a:lnTo>
                <a:lnTo>
                  <a:pt x="786" y="2526"/>
                </a:lnTo>
                <a:lnTo>
                  <a:pt x="741" y="2553"/>
                </a:lnTo>
                <a:lnTo>
                  <a:pt x="721" y="2578"/>
                </a:lnTo>
                <a:lnTo>
                  <a:pt x="728" y="2636"/>
                </a:lnTo>
                <a:lnTo>
                  <a:pt x="808" y="2693"/>
                </a:lnTo>
                <a:lnTo>
                  <a:pt x="843" y="2685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2106985" y="1761940"/>
            <a:ext cx="2124810" cy="1457881"/>
          </a:xfrm>
          <a:custGeom>
            <a:rect b="b" l="l" r="r" t="t"/>
            <a:pathLst>
              <a:path extrusionOk="0" h="2064" w="2720">
                <a:moveTo>
                  <a:pt x="1857" y="15"/>
                </a:moveTo>
                <a:lnTo>
                  <a:pt x="1885" y="15"/>
                </a:lnTo>
                <a:lnTo>
                  <a:pt x="1868" y="71"/>
                </a:lnTo>
                <a:lnTo>
                  <a:pt x="1892" y="100"/>
                </a:lnTo>
                <a:lnTo>
                  <a:pt x="1896" y="120"/>
                </a:lnTo>
                <a:lnTo>
                  <a:pt x="1951" y="176"/>
                </a:lnTo>
                <a:lnTo>
                  <a:pt x="1966" y="217"/>
                </a:lnTo>
                <a:lnTo>
                  <a:pt x="2038" y="222"/>
                </a:lnTo>
                <a:lnTo>
                  <a:pt x="2071" y="250"/>
                </a:lnTo>
                <a:lnTo>
                  <a:pt x="2088" y="250"/>
                </a:lnTo>
                <a:lnTo>
                  <a:pt x="2131" y="340"/>
                </a:lnTo>
                <a:lnTo>
                  <a:pt x="2173" y="449"/>
                </a:lnTo>
                <a:lnTo>
                  <a:pt x="2151" y="515"/>
                </a:lnTo>
                <a:lnTo>
                  <a:pt x="2155" y="540"/>
                </a:lnTo>
                <a:lnTo>
                  <a:pt x="2116" y="607"/>
                </a:lnTo>
                <a:lnTo>
                  <a:pt x="2126" y="659"/>
                </a:lnTo>
                <a:lnTo>
                  <a:pt x="2263" y="718"/>
                </a:lnTo>
                <a:lnTo>
                  <a:pt x="2410" y="739"/>
                </a:lnTo>
                <a:lnTo>
                  <a:pt x="2563" y="844"/>
                </a:lnTo>
                <a:lnTo>
                  <a:pt x="2612" y="862"/>
                </a:lnTo>
                <a:lnTo>
                  <a:pt x="2615" y="890"/>
                </a:lnTo>
                <a:lnTo>
                  <a:pt x="2648" y="956"/>
                </a:lnTo>
                <a:lnTo>
                  <a:pt x="2679" y="1044"/>
                </a:lnTo>
                <a:lnTo>
                  <a:pt x="2720" y="1117"/>
                </a:lnTo>
                <a:lnTo>
                  <a:pt x="2697" y="1145"/>
                </a:lnTo>
                <a:lnTo>
                  <a:pt x="2697" y="1194"/>
                </a:lnTo>
                <a:lnTo>
                  <a:pt x="2645" y="1219"/>
                </a:lnTo>
                <a:lnTo>
                  <a:pt x="2515" y="1271"/>
                </a:lnTo>
                <a:lnTo>
                  <a:pt x="2431" y="1341"/>
                </a:lnTo>
                <a:lnTo>
                  <a:pt x="2371" y="1369"/>
                </a:lnTo>
                <a:lnTo>
                  <a:pt x="2360" y="1412"/>
                </a:lnTo>
                <a:lnTo>
                  <a:pt x="2378" y="1614"/>
                </a:lnTo>
                <a:lnTo>
                  <a:pt x="2330" y="1607"/>
                </a:lnTo>
                <a:lnTo>
                  <a:pt x="2308" y="1624"/>
                </a:lnTo>
                <a:lnTo>
                  <a:pt x="1986" y="1686"/>
                </a:lnTo>
                <a:lnTo>
                  <a:pt x="1941" y="1722"/>
                </a:lnTo>
                <a:lnTo>
                  <a:pt x="1945" y="1806"/>
                </a:lnTo>
                <a:lnTo>
                  <a:pt x="2042" y="1886"/>
                </a:lnTo>
                <a:lnTo>
                  <a:pt x="2011" y="1939"/>
                </a:lnTo>
                <a:lnTo>
                  <a:pt x="1966" y="1959"/>
                </a:lnTo>
                <a:lnTo>
                  <a:pt x="1959" y="1984"/>
                </a:lnTo>
                <a:lnTo>
                  <a:pt x="1969" y="2012"/>
                </a:lnTo>
                <a:lnTo>
                  <a:pt x="1993" y="2012"/>
                </a:lnTo>
                <a:lnTo>
                  <a:pt x="2008" y="2030"/>
                </a:lnTo>
                <a:lnTo>
                  <a:pt x="1913" y="2061"/>
                </a:lnTo>
                <a:lnTo>
                  <a:pt x="1858" y="2041"/>
                </a:lnTo>
                <a:lnTo>
                  <a:pt x="1828" y="2023"/>
                </a:lnTo>
                <a:lnTo>
                  <a:pt x="1758" y="2023"/>
                </a:lnTo>
                <a:lnTo>
                  <a:pt x="1633" y="1967"/>
                </a:lnTo>
                <a:lnTo>
                  <a:pt x="1554" y="1967"/>
                </a:lnTo>
                <a:lnTo>
                  <a:pt x="1491" y="1984"/>
                </a:lnTo>
                <a:lnTo>
                  <a:pt x="1420" y="1984"/>
                </a:lnTo>
                <a:lnTo>
                  <a:pt x="1311" y="2043"/>
                </a:lnTo>
                <a:lnTo>
                  <a:pt x="1224" y="2034"/>
                </a:lnTo>
                <a:lnTo>
                  <a:pt x="1136" y="2064"/>
                </a:lnTo>
                <a:lnTo>
                  <a:pt x="1064" y="2041"/>
                </a:lnTo>
                <a:lnTo>
                  <a:pt x="1018" y="2001"/>
                </a:lnTo>
                <a:lnTo>
                  <a:pt x="902" y="1984"/>
                </a:lnTo>
                <a:lnTo>
                  <a:pt x="826" y="2037"/>
                </a:lnTo>
                <a:lnTo>
                  <a:pt x="783" y="2019"/>
                </a:lnTo>
                <a:lnTo>
                  <a:pt x="749" y="1992"/>
                </a:lnTo>
                <a:lnTo>
                  <a:pt x="664" y="1971"/>
                </a:lnTo>
                <a:lnTo>
                  <a:pt x="651" y="1956"/>
                </a:lnTo>
                <a:lnTo>
                  <a:pt x="617" y="1953"/>
                </a:lnTo>
                <a:lnTo>
                  <a:pt x="564" y="1872"/>
                </a:lnTo>
                <a:lnTo>
                  <a:pt x="512" y="1859"/>
                </a:lnTo>
                <a:lnTo>
                  <a:pt x="377" y="1901"/>
                </a:lnTo>
                <a:lnTo>
                  <a:pt x="322" y="1886"/>
                </a:lnTo>
                <a:lnTo>
                  <a:pt x="206" y="1802"/>
                </a:lnTo>
                <a:lnTo>
                  <a:pt x="175" y="1799"/>
                </a:lnTo>
                <a:lnTo>
                  <a:pt x="150" y="1743"/>
                </a:lnTo>
                <a:lnTo>
                  <a:pt x="167" y="1686"/>
                </a:lnTo>
                <a:lnTo>
                  <a:pt x="161" y="1659"/>
                </a:lnTo>
                <a:lnTo>
                  <a:pt x="119" y="1631"/>
                </a:lnTo>
                <a:lnTo>
                  <a:pt x="104" y="1604"/>
                </a:lnTo>
                <a:lnTo>
                  <a:pt x="17" y="1554"/>
                </a:lnTo>
                <a:lnTo>
                  <a:pt x="17" y="1540"/>
                </a:lnTo>
                <a:lnTo>
                  <a:pt x="59" y="1522"/>
                </a:lnTo>
                <a:lnTo>
                  <a:pt x="85" y="1536"/>
                </a:lnTo>
                <a:lnTo>
                  <a:pt x="109" y="1512"/>
                </a:lnTo>
                <a:lnTo>
                  <a:pt x="101" y="1428"/>
                </a:lnTo>
                <a:lnTo>
                  <a:pt x="109" y="1359"/>
                </a:lnTo>
                <a:lnTo>
                  <a:pt x="52" y="1302"/>
                </a:lnTo>
                <a:lnTo>
                  <a:pt x="14" y="1312"/>
                </a:lnTo>
                <a:lnTo>
                  <a:pt x="0" y="1271"/>
                </a:lnTo>
                <a:lnTo>
                  <a:pt x="22" y="1229"/>
                </a:lnTo>
                <a:lnTo>
                  <a:pt x="10" y="1190"/>
                </a:lnTo>
                <a:lnTo>
                  <a:pt x="47" y="1157"/>
                </a:lnTo>
                <a:lnTo>
                  <a:pt x="63" y="1142"/>
                </a:lnTo>
                <a:lnTo>
                  <a:pt x="63" y="1109"/>
                </a:lnTo>
                <a:lnTo>
                  <a:pt x="115" y="1085"/>
                </a:lnTo>
                <a:lnTo>
                  <a:pt x="167" y="1075"/>
                </a:lnTo>
                <a:lnTo>
                  <a:pt x="214" y="1057"/>
                </a:lnTo>
                <a:lnTo>
                  <a:pt x="251" y="1067"/>
                </a:lnTo>
                <a:lnTo>
                  <a:pt x="280" y="1057"/>
                </a:lnTo>
                <a:lnTo>
                  <a:pt x="289" y="1064"/>
                </a:lnTo>
                <a:lnTo>
                  <a:pt x="294" y="1099"/>
                </a:lnTo>
                <a:lnTo>
                  <a:pt x="319" y="1109"/>
                </a:lnTo>
                <a:lnTo>
                  <a:pt x="377" y="1106"/>
                </a:lnTo>
                <a:lnTo>
                  <a:pt x="444" y="1033"/>
                </a:lnTo>
                <a:lnTo>
                  <a:pt x="581" y="1061"/>
                </a:lnTo>
                <a:lnTo>
                  <a:pt x="651" y="1012"/>
                </a:lnTo>
                <a:lnTo>
                  <a:pt x="854" y="967"/>
                </a:lnTo>
                <a:lnTo>
                  <a:pt x="866" y="939"/>
                </a:lnTo>
                <a:lnTo>
                  <a:pt x="884" y="862"/>
                </a:lnTo>
                <a:lnTo>
                  <a:pt x="941" y="817"/>
                </a:lnTo>
                <a:lnTo>
                  <a:pt x="959" y="817"/>
                </a:lnTo>
                <a:lnTo>
                  <a:pt x="959" y="794"/>
                </a:lnTo>
                <a:lnTo>
                  <a:pt x="962" y="599"/>
                </a:lnTo>
                <a:lnTo>
                  <a:pt x="972" y="561"/>
                </a:lnTo>
                <a:lnTo>
                  <a:pt x="917" y="540"/>
                </a:lnTo>
                <a:lnTo>
                  <a:pt x="913" y="525"/>
                </a:lnTo>
                <a:lnTo>
                  <a:pt x="972" y="508"/>
                </a:lnTo>
                <a:lnTo>
                  <a:pt x="1123" y="494"/>
                </a:lnTo>
                <a:lnTo>
                  <a:pt x="1146" y="525"/>
                </a:lnTo>
                <a:lnTo>
                  <a:pt x="1199" y="536"/>
                </a:lnTo>
                <a:lnTo>
                  <a:pt x="1214" y="540"/>
                </a:lnTo>
                <a:lnTo>
                  <a:pt x="1235" y="512"/>
                </a:lnTo>
                <a:lnTo>
                  <a:pt x="1206" y="484"/>
                </a:lnTo>
                <a:lnTo>
                  <a:pt x="1318" y="257"/>
                </a:lnTo>
                <a:lnTo>
                  <a:pt x="1336" y="246"/>
                </a:lnTo>
                <a:lnTo>
                  <a:pt x="1438" y="295"/>
                </a:lnTo>
                <a:lnTo>
                  <a:pt x="1483" y="295"/>
                </a:lnTo>
                <a:lnTo>
                  <a:pt x="1503" y="322"/>
                </a:lnTo>
                <a:lnTo>
                  <a:pt x="1601" y="292"/>
                </a:lnTo>
                <a:lnTo>
                  <a:pt x="1626" y="130"/>
                </a:lnTo>
                <a:lnTo>
                  <a:pt x="1668" y="103"/>
                </a:lnTo>
                <a:lnTo>
                  <a:pt x="1718" y="100"/>
                </a:lnTo>
                <a:lnTo>
                  <a:pt x="1753" y="57"/>
                </a:lnTo>
                <a:lnTo>
                  <a:pt x="1765" y="15"/>
                </a:lnTo>
                <a:lnTo>
                  <a:pt x="1794" y="0"/>
                </a:lnTo>
                <a:lnTo>
                  <a:pt x="1857" y="15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3410304" y="2879902"/>
            <a:ext cx="1340210" cy="864931"/>
          </a:xfrm>
          <a:custGeom>
            <a:rect b="b" l="l" r="r" t="t"/>
            <a:pathLst>
              <a:path extrusionOk="0" h="1220" w="1703">
                <a:moveTo>
                  <a:pt x="85" y="434"/>
                </a:moveTo>
                <a:lnTo>
                  <a:pt x="140" y="454"/>
                </a:lnTo>
                <a:lnTo>
                  <a:pt x="235" y="423"/>
                </a:lnTo>
                <a:lnTo>
                  <a:pt x="220" y="405"/>
                </a:lnTo>
                <a:lnTo>
                  <a:pt x="196" y="405"/>
                </a:lnTo>
                <a:lnTo>
                  <a:pt x="186" y="377"/>
                </a:lnTo>
                <a:lnTo>
                  <a:pt x="193" y="352"/>
                </a:lnTo>
                <a:lnTo>
                  <a:pt x="238" y="332"/>
                </a:lnTo>
                <a:lnTo>
                  <a:pt x="269" y="279"/>
                </a:lnTo>
                <a:lnTo>
                  <a:pt x="172" y="199"/>
                </a:lnTo>
                <a:lnTo>
                  <a:pt x="168" y="115"/>
                </a:lnTo>
                <a:lnTo>
                  <a:pt x="213" y="79"/>
                </a:lnTo>
                <a:lnTo>
                  <a:pt x="535" y="17"/>
                </a:lnTo>
                <a:lnTo>
                  <a:pt x="557" y="0"/>
                </a:lnTo>
                <a:lnTo>
                  <a:pt x="605" y="7"/>
                </a:lnTo>
                <a:lnTo>
                  <a:pt x="767" y="45"/>
                </a:lnTo>
                <a:lnTo>
                  <a:pt x="815" y="72"/>
                </a:lnTo>
                <a:lnTo>
                  <a:pt x="884" y="115"/>
                </a:lnTo>
                <a:lnTo>
                  <a:pt x="929" y="112"/>
                </a:lnTo>
                <a:lnTo>
                  <a:pt x="1000" y="70"/>
                </a:lnTo>
                <a:lnTo>
                  <a:pt x="1092" y="84"/>
                </a:lnTo>
                <a:lnTo>
                  <a:pt x="1152" y="52"/>
                </a:lnTo>
                <a:lnTo>
                  <a:pt x="1274" y="129"/>
                </a:lnTo>
                <a:lnTo>
                  <a:pt x="1340" y="105"/>
                </a:lnTo>
                <a:lnTo>
                  <a:pt x="1374" y="189"/>
                </a:lnTo>
                <a:lnTo>
                  <a:pt x="1459" y="241"/>
                </a:lnTo>
                <a:lnTo>
                  <a:pt x="1521" y="297"/>
                </a:lnTo>
                <a:lnTo>
                  <a:pt x="1566" y="279"/>
                </a:lnTo>
                <a:lnTo>
                  <a:pt x="1653" y="394"/>
                </a:lnTo>
                <a:lnTo>
                  <a:pt x="1670" y="469"/>
                </a:lnTo>
                <a:lnTo>
                  <a:pt x="1703" y="514"/>
                </a:lnTo>
                <a:lnTo>
                  <a:pt x="1692" y="601"/>
                </a:lnTo>
                <a:lnTo>
                  <a:pt x="1623" y="657"/>
                </a:lnTo>
                <a:lnTo>
                  <a:pt x="1636" y="691"/>
                </a:lnTo>
                <a:lnTo>
                  <a:pt x="1609" y="718"/>
                </a:lnTo>
                <a:lnTo>
                  <a:pt x="1574" y="750"/>
                </a:lnTo>
                <a:lnTo>
                  <a:pt x="1574" y="810"/>
                </a:lnTo>
                <a:lnTo>
                  <a:pt x="1542" y="835"/>
                </a:lnTo>
                <a:lnTo>
                  <a:pt x="1504" y="823"/>
                </a:lnTo>
                <a:lnTo>
                  <a:pt x="1472" y="793"/>
                </a:lnTo>
                <a:lnTo>
                  <a:pt x="1454" y="828"/>
                </a:lnTo>
                <a:lnTo>
                  <a:pt x="1476" y="858"/>
                </a:lnTo>
                <a:lnTo>
                  <a:pt x="1532" y="865"/>
                </a:lnTo>
                <a:lnTo>
                  <a:pt x="1584" y="918"/>
                </a:lnTo>
                <a:lnTo>
                  <a:pt x="1616" y="918"/>
                </a:lnTo>
                <a:lnTo>
                  <a:pt x="1640" y="946"/>
                </a:lnTo>
                <a:lnTo>
                  <a:pt x="1618" y="996"/>
                </a:lnTo>
                <a:lnTo>
                  <a:pt x="1618" y="999"/>
                </a:lnTo>
                <a:lnTo>
                  <a:pt x="1574" y="992"/>
                </a:lnTo>
                <a:lnTo>
                  <a:pt x="1542" y="1015"/>
                </a:lnTo>
                <a:lnTo>
                  <a:pt x="1521" y="981"/>
                </a:lnTo>
                <a:lnTo>
                  <a:pt x="1467" y="1003"/>
                </a:lnTo>
                <a:lnTo>
                  <a:pt x="1452" y="1030"/>
                </a:lnTo>
                <a:lnTo>
                  <a:pt x="1452" y="1072"/>
                </a:lnTo>
                <a:lnTo>
                  <a:pt x="1396" y="1083"/>
                </a:lnTo>
                <a:lnTo>
                  <a:pt x="1326" y="1012"/>
                </a:lnTo>
                <a:lnTo>
                  <a:pt x="1304" y="978"/>
                </a:lnTo>
                <a:lnTo>
                  <a:pt x="1250" y="996"/>
                </a:lnTo>
                <a:lnTo>
                  <a:pt x="1154" y="967"/>
                </a:lnTo>
                <a:lnTo>
                  <a:pt x="1011" y="988"/>
                </a:lnTo>
                <a:lnTo>
                  <a:pt x="1000" y="1003"/>
                </a:lnTo>
                <a:lnTo>
                  <a:pt x="987" y="1048"/>
                </a:lnTo>
                <a:lnTo>
                  <a:pt x="959" y="1066"/>
                </a:lnTo>
                <a:lnTo>
                  <a:pt x="962" y="1111"/>
                </a:lnTo>
                <a:lnTo>
                  <a:pt x="878" y="1220"/>
                </a:lnTo>
                <a:lnTo>
                  <a:pt x="737" y="1191"/>
                </a:lnTo>
                <a:lnTo>
                  <a:pt x="727" y="1138"/>
                </a:lnTo>
                <a:lnTo>
                  <a:pt x="640" y="1068"/>
                </a:lnTo>
                <a:lnTo>
                  <a:pt x="448" y="1037"/>
                </a:lnTo>
                <a:lnTo>
                  <a:pt x="365" y="1023"/>
                </a:lnTo>
                <a:lnTo>
                  <a:pt x="332" y="1020"/>
                </a:lnTo>
                <a:lnTo>
                  <a:pt x="260" y="961"/>
                </a:lnTo>
                <a:lnTo>
                  <a:pt x="108" y="925"/>
                </a:lnTo>
                <a:lnTo>
                  <a:pt x="3" y="723"/>
                </a:lnTo>
                <a:lnTo>
                  <a:pt x="0" y="667"/>
                </a:lnTo>
                <a:lnTo>
                  <a:pt x="43" y="646"/>
                </a:lnTo>
                <a:lnTo>
                  <a:pt x="43" y="584"/>
                </a:lnTo>
                <a:lnTo>
                  <a:pt x="73" y="507"/>
                </a:lnTo>
                <a:lnTo>
                  <a:pt x="38" y="472"/>
                </a:lnTo>
                <a:lnTo>
                  <a:pt x="85" y="434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"/>
          <p:cNvSpPr/>
          <p:nvPr/>
        </p:nvSpPr>
        <p:spPr>
          <a:xfrm>
            <a:off x="6242801" y="2024014"/>
            <a:ext cx="852759" cy="521194"/>
          </a:xfrm>
          <a:custGeom>
            <a:rect b="b" l="l" r="r" t="t"/>
            <a:pathLst>
              <a:path extrusionOk="0" h="769" w="1129">
                <a:moveTo>
                  <a:pt x="1119" y="215"/>
                </a:moveTo>
                <a:lnTo>
                  <a:pt x="1094" y="214"/>
                </a:lnTo>
                <a:lnTo>
                  <a:pt x="1060" y="214"/>
                </a:lnTo>
                <a:lnTo>
                  <a:pt x="1007" y="196"/>
                </a:lnTo>
                <a:lnTo>
                  <a:pt x="989" y="165"/>
                </a:lnTo>
                <a:lnTo>
                  <a:pt x="972" y="189"/>
                </a:lnTo>
                <a:lnTo>
                  <a:pt x="947" y="172"/>
                </a:lnTo>
                <a:lnTo>
                  <a:pt x="892" y="235"/>
                </a:lnTo>
                <a:lnTo>
                  <a:pt x="881" y="252"/>
                </a:lnTo>
                <a:lnTo>
                  <a:pt x="857" y="256"/>
                </a:lnTo>
                <a:lnTo>
                  <a:pt x="821" y="217"/>
                </a:lnTo>
                <a:lnTo>
                  <a:pt x="790" y="203"/>
                </a:lnTo>
                <a:lnTo>
                  <a:pt x="754" y="134"/>
                </a:lnTo>
                <a:lnTo>
                  <a:pt x="730" y="151"/>
                </a:lnTo>
                <a:lnTo>
                  <a:pt x="738" y="214"/>
                </a:lnTo>
                <a:lnTo>
                  <a:pt x="720" y="224"/>
                </a:lnTo>
                <a:lnTo>
                  <a:pt x="675" y="175"/>
                </a:lnTo>
                <a:lnTo>
                  <a:pt x="657" y="151"/>
                </a:lnTo>
                <a:lnTo>
                  <a:pt x="622" y="151"/>
                </a:lnTo>
                <a:lnTo>
                  <a:pt x="602" y="99"/>
                </a:lnTo>
                <a:lnTo>
                  <a:pt x="555" y="74"/>
                </a:lnTo>
                <a:lnTo>
                  <a:pt x="490" y="99"/>
                </a:lnTo>
                <a:lnTo>
                  <a:pt x="465" y="94"/>
                </a:lnTo>
                <a:lnTo>
                  <a:pt x="427" y="57"/>
                </a:lnTo>
                <a:lnTo>
                  <a:pt x="374" y="87"/>
                </a:lnTo>
                <a:lnTo>
                  <a:pt x="345" y="87"/>
                </a:lnTo>
                <a:lnTo>
                  <a:pt x="310" y="102"/>
                </a:lnTo>
                <a:lnTo>
                  <a:pt x="258" y="64"/>
                </a:lnTo>
                <a:lnTo>
                  <a:pt x="223" y="0"/>
                </a:lnTo>
                <a:lnTo>
                  <a:pt x="139" y="15"/>
                </a:lnTo>
                <a:lnTo>
                  <a:pt x="108" y="52"/>
                </a:lnTo>
                <a:lnTo>
                  <a:pt x="105" y="94"/>
                </a:lnTo>
                <a:lnTo>
                  <a:pt x="14" y="70"/>
                </a:lnTo>
                <a:lnTo>
                  <a:pt x="0" y="99"/>
                </a:lnTo>
                <a:lnTo>
                  <a:pt x="7" y="120"/>
                </a:lnTo>
                <a:lnTo>
                  <a:pt x="56" y="154"/>
                </a:lnTo>
                <a:lnTo>
                  <a:pt x="56" y="203"/>
                </a:lnTo>
                <a:lnTo>
                  <a:pt x="63" y="252"/>
                </a:lnTo>
                <a:lnTo>
                  <a:pt x="90" y="295"/>
                </a:lnTo>
                <a:lnTo>
                  <a:pt x="94" y="333"/>
                </a:lnTo>
                <a:lnTo>
                  <a:pt x="115" y="347"/>
                </a:lnTo>
                <a:lnTo>
                  <a:pt x="185" y="280"/>
                </a:lnTo>
                <a:lnTo>
                  <a:pt x="258" y="371"/>
                </a:lnTo>
                <a:lnTo>
                  <a:pt x="258" y="424"/>
                </a:lnTo>
                <a:lnTo>
                  <a:pt x="297" y="445"/>
                </a:lnTo>
                <a:lnTo>
                  <a:pt x="300" y="427"/>
                </a:lnTo>
                <a:lnTo>
                  <a:pt x="360" y="445"/>
                </a:lnTo>
                <a:lnTo>
                  <a:pt x="402" y="494"/>
                </a:lnTo>
                <a:lnTo>
                  <a:pt x="423" y="472"/>
                </a:lnTo>
                <a:lnTo>
                  <a:pt x="427" y="458"/>
                </a:lnTo>
                <a:lnTo>
                  <a:pt x="528" y="595"/>
                </a:lnTo>
                <a:lnTo>
                  <a:pt x="535" y="647"/>
                </a:lnTo>
                <a:lnTo>
                  <a:pt x="591" y="711"/>
                </a:lnTo>
                <a:lnTo>
                  <a:pt x="597" y="769"/>
                </a:lnTo>
                <a:lnTo>
                  <a:pt x="647" y="739"/>
                </a:lnTo>
                <a:lnTo>
                  <a:pt x="692" y="610"/>
                </a:lnTo>
                <a:lnTo>
                  <a:pt x="712" y="602"/>
                </a:lnTo>
                <a:lnTo>
                  <a:pt x="762" y="629"/>
                </a:lnTo>
                <a:lnTo>
                  <a:pt x="842" y="619"/>
                </a:lnTo>
                <a:lnTo>
                  <a:pt x="870" y="595"/>
                </a:lnTo>
                <a:lnTo>
                  <a:pt x="832" y="536"/>
                </a:lnTo>
                <a:lnTo>
                  <a:pt x="842" y="521"/>
                </a:lnTo>
                <a:lnTo>
                  <a:pt x="917" y="497"/>
                </a:lnTo>
                <a:lnTo>
                  <a:pt x="947" y="437"/>
                </a:lnTo>
                <a:lnTo>
                  <a:pt x="986" y="420"/>
                </a:lnTo>
                <a:lnTo>
                  <a:pt x="989" y="361"/>
                </a:lnTo>
                <a:lnTo>
                  <a:pt x="1000" y="322"/>
                </a:lnTo>
                <a:lnTo>
                  <a:pt x="1022" y="315"/>
                </a:lnTo>
                <a:lnTo>
                  <a:pt x="1042" y="337"/>
                </a:lnTo>
                <a:lnTo>
                  <a:pt x="1063" y="354"/>
                </a:lnTo>
                <a:lnTo>
                  <a:pt x="1115" y="284"/>
                </a:lnTo>
                <a:lnTo>
                  <a:pt x="1129" y="232"/>
                </a:lnTo>
                <a:lnTo>
                  <a:pt x="1119" y="215"/>
                </a:lnTo>
                <a:close/>
              </a:path>
            </a:pathLst>
          </a:custGeom>
          <a:solidFill>
            <a:srgbClr val="C00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"/>
          <p:cNvSpPr/>
          <p:nvPr/>
        </p:nvSpPr>
        <p:spPr>
          <a:xfrm>
            <a:off x="2341509" y="3081289"/>
            <a:ext cx="1987788" cy="964208"/>
          </a:xfrm>
          <a:custGeom>
            <a:rect b="b" l="l" r="r" t="t"/>
            <a:pathLst>
              <a:path extrusionOk="0" h="1426" w="2636">
                <a:moveTo>
                  <a:pt x="1521" y="1352"/>
                </a:moveTo>
                <a:lnTo>
                  <a:pt x="1604" y="1363"/>
                </a:lnTo>
                <a:lnTo>
                  <a:pt x="1632" y="1401"/>
                </a:lnTo>
                <a:lnTo>
                  <a:pt x="1647" y="1408"/>
                </a:lnTo>
                <a:lnTo>
                  <a:pt x="1772" y="1385"/>
                </a:lnTo>
                <a:lnTo>
                  <a:pt x="1779" y="1363"/>
                </a:lnTo>
                <a:lnTo>
                  <a:pt x="1804" y="1349"/>
                </a:lnTo>
                <a:lnTo>
                  <a:pt x="1864" y="1300"/>
                </a:lnTo>
                <a:lnTo>
                  <a:pt x="1917" y="1292"/>
                </a:lnTo>
                <a:lnTo>
                  <a:pt x="1964" y="1262"/>
                </a:lnTo>
                <a:lnTo>
                  <a:pt x="2059" y="1209"/>
                </a:lnTo>
                <a:lnTo>
                  <a:pt x="2070" y="1227"/>
                </a:lnTo>
                <a:lnTo>
                  <a:pt x="2139" y="1250"/>
                </a:lnTo>
                <a:lnTo>
                  <a:pt x="2241" y="1198"/>
                </a:lnTo>
                <a:lnTo>
                  <a:pt x="2273" y="1220"/>
                </a:lnTo>
                <a:lnTo>
                  <a:pt x="2244" y="1262"/>
                </a:lnTo>
                <a:lnTo>
                  <a:pt x="2255" y="1272"/>
                </a:lnTo>
                <a:lnTo>
                  <a:pt x="2296" y="1272"/>
                </a:lnTo>
                <a:lnTo>
                  <a:pt x="2301" y="1289"/>
                </a:lnTo>
                <a:lnTo>
                  <a:pt x="2266" y="1352"/>
                </a:lnTo>
                <a:lnTo>
                  <a:pt x="2276" y="1363"/>
                </a:lnTo>
                <a:lnTo>
                  <a:pt x="2296" y="1363"/>
                </a:lnTo>
                <a:lnTo>
                  <a:pt x="2398" y="1390"/>
                </a:lnTo>
                <a:lnTo>
                  <a:pt x="2443" y="1352"/>
                </a:lnTo>
                <a:lnTo>
                  <a:pt x="2510" y="1405"/>
                </a:lnTo>
                <a:lnTo>
                  <a:pt x="2531" y="1380"/>
                </a:lnTo>
                <a:lnTo>
                  <a:pt x="2548" y="1397"/>
                </a:lnTo>
                <a:lnTo>
                  <a:pt x="2570" y="1397"/>
                </a:lnTo>
                <a:lnTo>
                  <a:pt x="2581" y="1380"/>
                </a:lnTo>
                <a:lnTo>
                  <a:pt x="2577" y="1300"/>
                </a:lnTo>
                <a:lnTo>
                  <a:pt x="2594" y="1289"/>
                </a:lnTo>
                <a:lnTo>
                  <a:pt x="2636" y="1237"/>
                </a:lnTo>
                <a:lnTo>
                  <a:pt x="2629" y="1034"/>
                </a:lnTo>
                <a:lnTo>
                  <a:pt x="2591" y="932"/>
                </a:lnTo>
                <a:lnTo>
                  <a:pt x="2619" y="913"/>
                </a:lnTo>
                <a:lnTo>
                  <a:pt x="2539" y="765"/>
                </a:lnTo>
                <a:lnTo>
                  <a:pt x="2441" y="688"/>
                </a:lnTo>
                <a:lnTo>
                  <a:pt x="2413" y="706"/>
                </a:lnTo>
                <a:lnTo>
                  <a:pt x="2416" y="751"/>
                </a:lnTo>
                <a:lnTo>
                  <a:pt x="2332" y="860"/>
                </a:lnTo>
                <a:lnTo>
                  <a:pt x="2191" y="831"/>
                </a:lnTo>
                <a:lnTo>
                  <a:pt x="2181" y="778"/>
                </a:lnTo>
                <a:lnTo>
                  <a:pt x="2094" y="708"/>
                </a:lnTo>
                <a:lnTo>
                  <a:pt x="1902" y="677"/>
                </a:lnTo>
                <a:lnTo>
                  <a:pt x="1819" y="663"/>
                </a:lnTo>
                <a:lnTo>
                  <a:pt x="1786" y="660"/>
                </a:lnTo>
                <a:lnTo>
                  <a:pt x="1714" y="601"/>
                </a:lnTo>
                <a:lnTo>
                  <a:pt x="1562" y="565"/>
                </a:lnTo>
                <a:lnTo>
                  <a:pt x="1457" y="363"/>
                </a:lnTo>
                <a:lnTo>
                  <a:pt x="1454" y="307"/>
                </a:lnTo>
                <a:lnTo>
                  <a:pt x="1497" y="286"/>
                </a:lnTo>
                <a:lnTo>
                  <a:pt x="1497" y="224"/>
                </a:lnTo>
                <a:lnTo>
                  <a:pt x="1527" y="147"/>
                </a:lnTo>
                <a:lnTo>
                  <a:pt x="1492" y="112"/>
                </a:lnTo>
                <a:lnTo>
                  <a:pt x="1539" y="74"/>
                </a:lnTo>
                <a:lnTo>
                  <a:pt x="1509" y="56"/>
                </a:lnTo>
                <a:lnTo>
                  <a:pt x="1439" y="56"/>
                </a:lnTo>
                <a:lnTo>
                  <a:pt x="1314" y="0"/>
                </a:lnTo>
                <a:lnTo>
                  <a:pt x="1235" y="0"/>
                </a:lnTo>
                <a:lnTo>
                  <a:pt x="1172" y="17"/>
                </a:lnTo>
                <a:lnTo>
                  <a:pt x="1101" y="17"/>
                </a:lnTo>
                <a:lnTo>
                  <a:pt x="992" y="76"/>
                </a:lnTo>
                <a:lnTo>
                  <a:pt x="905" y="67"/>
                </a:lnTo>
                <a:lnTo>
                  <a:pt x="817" y="97"/>
                </a:lnTo>
                <a:lnTo>
                  <a:pt x="745" y="74"/>
                </a:lnTo>
                <a:lnTo>
                  <a:pt x="699" y="34"/>
                </a:lnTo>
                <a:lnTo>
                  <a:pt x="583" y="17"/>
                </a:lnTo>
                <a:lnTo>
                  <a:pt x="507" y="70"/>
                </a:lnTo>
                <a:lnTo>
                  <a:pt x="464" y="52"/>
                </a:lnTo>
                <a:lnTo>
                  <a:pt x="430" y="25"/>
                </a:lnTo>
                <a:lnTo>
                  <a:pt x="345" y="4"/>
                </a:lnTo>
                <a:lnTo>
                  <a:pt x="286" y="45"/>
                </a:lnTo>
                <a:lnTo>
                  <a:pt x="262" y="109"/>
                </a:lnTo>
                <a:lnTo>
                  <a:pt x="216" y="136"/>
                </a:lnTo>
                <a:lnTo>
                  <a:pt x="205" y="175"/>
                </a:lnTo>
                <a:lnTo>
                  <a:pt x="175" y="184"/>
                </a:lnTo>
                <a:lnTo>
                  <a:pt x="140" y="181"/>
                </a:lnTo>
                <a:lnTo>
                  <a:pt x="125" y="209"/>
                </a:lnTo>
                <a:lnTo>
                  <a:pt x="118" y="248"/>
                </a:lnTo>
                <a:lnTo>
                  <a:pt x="102" y="247"/>
                </a:lnTo>
                <a:lnTo>
                  <a:pt x="100" y="286"/>
                </a:lnTo>
                <a:lnTo>
                  <a:pt x="142" y="328"/>
                </a:lnTo>
                <a:lnTo>
                  <a:pt x="145" y="388"/>
                </a:lnTo>
                <a:lnTo>
                  <a:pt x="133" y="411"/>
                </a:lnTo>
                <a:lnTo>
                  <a:pt x="70" y="418"/>
                </a:lnTo>
                <a:lnTo>
                  <a:pt x="37" y="384"/>
                </a:lnTo>
                <a:lnTo>
                  <a:pt x="6" y="388"/>
                </a:lnTo>
                <a:lnTo>
                  <a:pt x="0" y="415"/>
                </a:lnTo>
                <a:lnTo>
                  <a:pt x="17" y="460"/>
                </a:lnTo>
                <a:lnTo>
                  <a:pt x="24" y="493"/>
                </a:lnTo>
                <a:lnTo>
                  <a:pt x="24" y="534"/>
                </a:lnTo>
                <a:lnTo>
                  <a:pt x="13" y="562"/>
                </a:lnTo>
                <a:lnTo>
                  <a:pt x="17" y="586"/>
                </a:lnTo>
                <a:lnTo>
                  <a:pt x="58" y="590"/>
                </a:lnTo>
                <a:lnTo>
                  <a:pt x="80" y="628"/>
                </a:lnTo>
                <a:lnTo>
                  <a:pt x="175" y="703"/>
                </a:lnTo>
                <a:lnTo>
                  <a:pt x="175" y="726"/>
                </a:lnTo>
                <a:lnTo>
                  <a:pt x="245" y="803"/>
                </a:lnTo>
                <a:lnTo>
                  <a:pt x="268" y="831"/>
                </a:lnTo>
                <a:lnTo>
                  <a:pt x="290" y="838"/>
                </a:lnTo>
                <a:lnTo>
                  <a:pt x="332" y="796"/>
                </a:lnTo>
                <a:lnTo>
                  <a:pt x="370" y="831"/>
                </a:lnTo>
                <a:lnTo>
                  <a:pt x="530" y="968"/>
                </a:lnTo>
                <a:lnTo>
                  <a:pt x="560" y="1037"/>
                </a:lnTo>
                <a:lnTo>
                  <a:pt x="594" y="1037"/>
                </a:lnTo>
                <a:lnTo>
                  <a:pt x="614" y="1017"/>
                </a:lnTo>
                <a:lnTo>
                  <a:pt x="632" y="1034"/>
                </a:lnTo>
                <a:lnTo>
                  <a:pt x="632" y="1097"/>
                </a:lnTo>
                <a:lnTo>
                  <a:pt x="727" y="1150"/>
                </a:lnTo>
                <a:lnTo>
                  <a:pt x="748" y="1145"/>
                </a:lnTo>
                <a:lnTo>
                  <a:pt x="762" y="1198"/>
                </a:lnTo>
                <a:lnTo>
                  <a:pt x="842" y="1244"/>
                </a:lnTo>
                <a:lnTo>
                  <a:pt x="845" y="1276"/>
                </a:lnTo>
                <a:lnTo>
                  <a:pt x="860" y="1285"/>
                </a:lnTo>
                <a:lnTo>
                  <a:pt x="929" y="1283"/>
                </a:lnTo>
                <a:lnTo>
                  <a:pt x="967" y="1283"/>
                </a:lnTo>
                <a:lnTo>
                  <a:pt x="1025" y="1325"/>
                </a:lnTo>
                <a:lnTo>
                  <a:pt x="1150" y="1321"/>
                </a:lnTo>
                <a:lnTo>
                  <a:pt x="1217" y="1318"/>
                </a:lnTo>
                <a:lnTo>
                  <a:pt x="1235" y="1345"/>
                </a:lnTo>
                <a:lnTo>
                  <a:pt x="1220" y="1405"/>
                </a:lnTo>
                <a:lnTo>
                  <a:pt x="1237" y="1426"/>
                </a:lnTo>
                <a:lnTo>
                  <a:pt x="1307" y="1367"/>
                </a:lnTo>
                <a:lnTo>
                  <a:pt x="1394" y="1303"/>
                </a:lnTo>
                <a:lnTo>
                  <a:pt x="1457" y="1314"/>
                </a:lnTo>
                <a:lnTo>
                  <a:pt x="1521" y="1352"/>
                </a:lnTo>
                <a:close/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"/>
          <p:cNvSpPr/>
          <p:nvPr/>
        </p:nvSpPr>
        <p:spPr>
          <a:xfrm>
            <a:off x="5462942" y="4205239"/>
            <a:ext cx="780108" cy="580758"/>
          </a:xfrm>
          <a:custGeom>
            <a:rect b="b" l="l" r="r" t="t"/>
            <a:pathLst>
              <a:path extrusionOk="0" h="863" w="1036">
                <a:moveTo>
                  <a:pt x="276" y="146"/>
                </a:moveTo>
                <a:lnTo>
                  <a:pt x="305" y="125"/>
                </a:lnTo>
                <a:lnTo>
                  <a:pt x="305" y="83"/>
                </a:lnTo>
                <a:lnTo>
                  <a:pt x="319" y="70"/>
                </a:lnTo>
                <a:lnTo>
                  <a:pt x="354" y="74"/>
                </a:lnTo>
                <a:lnTo>
                  <a:pt x="414" y="101"/>
                </a:lnTo>
                <a:lnTo>
                  <a:pt x="424" y="80"/>
                </a:lnTo>
                <a:lnTo>
                  <a:pt x="409" y="56"/>
                </a:lnTo>
                <a:lnTo>
                  <a:pt x="414" y="38"/>
                </a:lnTo>
                <a:lnTo>
                  <a:pt x="451" y="6"/>
                </a:lnTo>
                <a:lnTo>
                  <a:pt x="519" y="23"/>
                </a:lnTo>
                <a:lnTo>
                  <a:pt x="556" y="0"/>
                </a:lnTo>
                <a:lnTo>
                  <a:pt x="584" y="27"/>
                </a:lnTo>
                <a:lnTo>
                  <a:pt x="651" y="11"/>
                </a:lnTo>
                <a:lnTo>
                  <a:pt x="664" y="35"/>
                </a:lnTo>
                <a:lnTo>
                  <a:pt x="643" y="63"/>
                </a:lnTo>
                <a:lnTo>
                  <a:pt x="609" y="116"/>
                </a:lnTo>
                <a:lnTo>
                  <a:pt x="609" y="128"/>
                </a:lnTo>
                <a:lnTo>
                  <a:pt x="629" y="143"/>
                </a:lnTo>
                <a:lnTo>
                  <a:pt x="769" y="87"/>
                </a:lnTo>
                <a:lnTo>
                  <a:pt x="819" y="116"/>
                </a:lnTo>
                <a:lnTo>
                  <a:pt x="833" y="101"/>
                </a:lnTo>
                <a:lnTo>
                  <a:pt x="819" y="70"/>
                </a:lnTo>
                <a:lnTo>
                  <a:pt x="822" y="49"/>
                </a:lnTo>
                <a:lnTo>
                  <a:pt x="913" y="70"/>
                </a:lnTo>
                <a:lnTo>
                  <a:pt x="931" y="83"/>
                </a:lnTo>
                <a:lnTo>
                  <a:pt x="956" y="80"/>
                </a:lnTo>
                <a:lnTo>
                  <a:pt x="994" y="128"/>
                </a:lnTo>
                <a:lnTo>
                  <a:pt x="1036" y="220"/>
                </a:lnTo>
                <a:lnTo>
                  <a:pt x="1009" y="240"/>
                </a:lnTo>
                <a:lnTo>
                  <a:pt x="983" y="286"/>
                </a:lnTo>
                <a:lnTo>
                  <a:pt x="961" y="293"/>
                </a:lnTo>
                <a:lnTo>
                  <a:pt x="941" y="335"/>
                </a:lnTo>
                <a:lnTo>
                  <a:pt x="871" y="371"/>
                </a:lnTo>
                <a:lnTo>
                  <a:pt x="844" y="356"/>
                </a:lnTo>
                <a:lnTo>
                  <a:pt x="826" y="385"/>
                </a:lnTo>
                <a:lnTo>
                  <a:pt x="826" y="395"/>
                </a:lnTo>
                <a:lnTo>
                  <a:pt x="804" y="395"/>
                </a:lnTo>
                <a:lnTo>
                  <a:pt x="766" y="395"/>
                </a:lnTo>
                <a:lnTo>
                  <a:pt x="732" y="420"/>
                </a:lnTo>
                <a:lnTo>
                  <a:pt x="706" y="405"/>
                </a:lnTo>
                <a:lnTo>
                  <a:pt x="676" y="426"/>
                </a:lnTo>
                <a:lnTo>
                  <a:pt x="598" y="458"/>
                </a:lnTo>
                <a:lnTo>
                  <a:pt x="536" y="408"/>
                </a:lnTo>
                <a:lnTo>
                  <a:pt x="531" y="447"/>
                </a:lnTo>
                <a:lnTo>
                  <a:pt x="553" y="507"/>
                </a:lnTo>
                <a:lnTo>
                  <a:pt x="497" y="531"/>
                </a:lnTo>
                <a:lnTo>
                  <a:pt x="466" y="573"/>
                </a:lnTo>
                <a:lnTo>
                  <a:pt x="406" y="588"/>
                </a:lnTo>
                <a:lnTo>
                  <a:pt x="374" y="600"/>
                </a:lnTo>
                <a:lnTo>
                  <a:pt x="312" y="600"/>
                </a:lnTo>
                <a:lnTo>
                  <a:pt x="269" y="643"/>
                </a:lnTo>
                <a:lnTo>
                  <a:pt x="157" y="682"/>
                </a:lnTo>
                <a:lnTo>
                  <a:pt x="102" y="720"/>
                </a:lnTo>
                <a:lnTo>
                  <a:pt x="74" y="748"/>
                </a:lnTo>
                <a:lnTo>
                  <a:pt x="126" y="832"/>
                </a:lnTo>
                <a:lnTo>
                  <a:pt x="92" y="863"/>
                </a:lnTo>
                <a:lnTo>
                  <a:pt x="50" y="859"/>
                </a:lnTo>
                <a:lnTo>
                  <a:pt x="0" y="769"/>
                </a:lnTo>
                <a:lnTo>
                  <a:pt x="12" y="705"/>
                </a:lnTo>
                <a:lnTo>
                  <a:pt x="12" y="675"/>
                </a:lnTo>
                <a:lnTo>
                  <a:pt x="46" y="618"/>
                </a:lnTo>
                <a:lnTo>
                  <a:pt x="92" y="608"/>
                </a:lnTo>
                <a:lnTo>
                  <a:pt x="87" y="577"/>
                </a:lnTo>
                <a:lnTo>
                  <a:pt x="134" y="555"/>
                </a:lnTo>
                <a:lnTo>
                  <a:pt x="140" y="503"/>
                </a:lnTo>
                <a:lnTo>
                  <a:pt x="222" y="441"/>
                </a:lnTo>
                <a:lnTo>
                  <a:pt x="216" y="356"/>
                </a:lnTo>
                <a:lnTo>
                  <a:pt x="279" y="276"/>
                </a:lnTo>
                <a:lnTo>
                  <a:pt x="276" y="245"/>
                </a:lnTo>
                <a:lnTo>
                  <a:pt x="297" y="216"/>
                </a:lnTo>
                <a:lnTo>
                  <a:pt x="276" y="146"/>
                </a:lnTo>
                <a:close/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"/>
          <p:cNvSpPr/>
          <p:nvPr/>
        </p:nvSpPr>
        <p:spPr>
          <a:xfrm>
            <a:off x="4874772" y="4151662"/>
            <a:ext cx="809883" cy="527397"/>
          </a:xfrm>
          <a:custGeom>
            <a:rect b="b" l="l" r="r" t="t"/>
            <a:pathLst>
              <a:path extrusionOk="0" h="775" w="1072">
                <a:moveTo>
                  <a:pt x="2" y="297"/>
                </a:moveTo>
                <a:lnTo>
                  <a:pt x="47" y="300"/>
                </a:lnTo>
                <a:lnTo>
                  <a:pt x="97" y="255"/>
                </a:lnTo>
                <a:lnTo>
                  <a:pt x="117" y="268"/>
                </a:lnTo>
                <a:lnTo>
                  <a:pt x="212" y="307"/>
                </a:lnTo>
                <a:lnTo>
                  <a:pt x="230" y="297"/>
                </a:lnTo>
                <a:lnTo>
                  <a:pt x="233" y="265"/>
                </a:lnTo>
                <a:lnTo>
                  <a:pt x="251" y="248"/>
                </a:lnTo>
                <a:lnTo>
                  <a:pt x="384" y="161"/>
                </a:lnTo>
                <a:lnTo>
                  <a:pt x="407" y="188"/>
                </a:lnTo>
                <a:lnTo>
                  <a:pt x="489" y="212"/>
                </a:lnTo>
                <a:lnTo>
                  <a:pt x="534" y="153"/>
                </a:lnTo>
                <a:lnTo>
                  <a:pt x="555" y="167"/>
                </a:lnTo>
                <a:lnTo>
                  <a:pt x="586" y="167"/>
                </a:lnTo>
                <a:lnTo>
                  <a:pt x="586" y="150"/>
                </a:lnTo>
                <a:lnTo>
                  <a:pt x="629" y="135"/>
                </a:lnTo>
                <a:lnTo>
                  <a:pt x="629" y="122"/>
                </a:lnTo>
                <a:lnTo>
                  <a:pt x="646" y="105"/>
                </a:lnTo>
                <a:lnTo>
                  <a:pt x="657" y="108"/>
                </a:lnTo>
                <a:lnTo>
                  <a:pt x="699" y="65"/>
                </a:lnTo>
                <a:lnTo>
                  <a:pt x="734" y="76"/>
                </a:lnTo>
                <a:lnTo>
                  <a:pt x="769" y="27"/>
                </a:lnTo>
                <a:lnTo>
                  <a:pt x="787" y="65"/>
                </a:lnTo>
                <a:lnTo>
                  <a:pt x="796" y="62"/>
                </a:lnTo>
                <a:lnTo>
                  <a:pt x="852" y="9"/>
                </a:lnTo>
                <a:lnTo>
                  <a:pt x="867" y="13"/>
                </a:lnTo>
                <a:lnTo>
                  <a:pt x="892" y="0"/>
                </a:lnTo>
                <a:lnTo>
                  <a:pt x="937" y="13"/>
                </a:lnTo>
                <a:lnTo>
                  <a:pt x="937" y="62"/>
                </a:lnTo>
                <a:lnTo>
                  <a:pt x="971" y="69"/>
                </a:lnTo>
                <a:lnTo>
                  <a:pt x="961" y="118"/>
                </a:lnTo>
                <a:lnTo>
                  <a:pt x="930" y="170"/>
                </a:lnTo>
                <a:lnTo>
                  <a:pt x="915" y="215"/>
                </a:lnTo>
                <a:lnTo>
                  <a:pt x="930" y="215"/>
                </a:lnTo>
                <a:lnTo>
                  <a:pt x="967" y="180"/>
                </a:lnTo>
                <a:lnTo>
                  <a:pt x="999" y="251"/>
                </a:lnTo>
                <a:lnTo>
                  <a:pt x="1024" y="233"/>
                </a:lnTo>
                <a:lnTo>
                  <a:pt x="1051" y="233"/>
                </a:lnTo>
                <a:lnTo>
                  <a:pt x="1072" y="303"/>
                </a:lnTo>
                <a:lnTo>
                  <a:pt x="1051" y="332"/>
                </a:lnTo>
                <a:lnTo>
                  <a:pt x="1054" y="363"/>
                </a:lnTo>
                <a:lnTo>
                  <a:pt x="991" y="443"/>
                </a:lnTo>
                <a:lnTo>
                  <a:pt x="997" y="528"/>
                </a:lnTo>
                <a:lnTo>
                  <a:pt x="915" y="590"/>
                </a:lnTo>
                <a:lnTo>
                  <a:pt x="909" y="642"/>
                </a:lnTo>
                <a:lnTo>
                  <a:pt x="862" y="664"/>
                </a:lnTo>
                <a:lnTo>
                  <a:pt x="867" y="695"/>
                </a:lnTo>
                <a:lnTo>
                  <a:pt x="821" y="705"/>
                </a:lnTo>
                <a:lnTo>
                  <a:pt x="787" y="762"/>
                </a:lnTo>
                <a:lnTo>
                  <a:pt x="694" y="775"/>
                </a:lnTo>
                <a:lnTo>
                  <a:pt x="646" y="740"/>
                </a:lnTo>
                <a:lnTo>
                  <a:pt x="597" y="720"/>
                </a:lnTo>
                <a:lnTo>
                  <a:pt x="548" y="769"/>
                </a:lnTo>
                <a:lnTo>
                  <a:pt x="496" y="772"/>
                </a:lnTo>
                <a:lnTo>
                  <a:pt x="447" y="775"/>
                </a:lnTo>
                <a:lnTo>
                  <a:pt x="335" y="712"/>
                </a:lnTo>
                <a:lnTo>
                  <a:pt x="315" y="657"/>
                </a:lnTo>
                <a:lnTo>
                  <a:pt x="342" y="600"/>
                </a:lnTo>
                <a:lnTo>
                  <a:pt x="309" y="577"/>
                </a:lnTo>
                <a:lnTo>
                  <a:pt x="267" y="577"/>
                </a:lnTo>
                <a:lnTo>
                  <a:pt x="257" y="566"/>
                </a:lnTo>
                <a:lnTo>
                  <a:pt x="212" y="577"/>
                </a:lnTo>
                <a:lnTo>
                  <a:pt x="167" y="545"/>
                </a:lnTo>
                <a:lnTo>
                  <a:pt x="185" y="495"/>
                </a:lnTo>
                <a:lnTo>
                  <a:pt x="219" y="492"/>
                </a:lnTo>
                <a:lnTo>
                  <a:pt x="233" y="482"/>
                </a:lnTo>
                <a:lnTo>
                  <a:pt x="244" y="437"/>
                </a:lnTo>
                <a:lnTo>
                  <a:pt x="230" y="412"/>
                </a:lnTo>
                <a:lnTo>
                  <a:pt x="110" y="390"/>
                </a:lnTo>
                <a:lnTo>
                  <a:pt x="90" y="356"/>
                </a:lnTo>
                <a:lnTo>
                  <a:pt x="54" y="356"/>
                </a:lnTo>
                <a:lnTo>
                  <a:pt x="23" y="356"/>
                </a:lnTo>
                <a:lnTo>
                  <a:pt x="0" y="317"/>
                </a:lnTo>
                <a:lnTo>
                  <a:pt x="2" y="297"/>
                </a:lnTo>
                <a:close/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/>
          <p:nvPr/>
        </p:nvSpPr>
        <p:spPr>
          <a:xfrm>
            <a:off x="4128251" y="3887343"/>
            <a:ext cx="932555" cy="861209"/>
          </a:xfrm>
          <a:custGeom>
            <a:rect b="b" l="l" r="r" t="t"/>
            <a:pathLst>
              <a:path extrusionOk="0" h="1277" w="1230">
                <a:moveTo>
                  <a:pt x="1086" y="235"/>
                </a:moveTo>
                <a:lnTo>
                  <a:pt x="1076" y="200"/>
                </a:lnTo>
                <a:lnTo>
                  <a:pt x="1044" y="189"/>
                </a:lnTo>
                <a:lnTo>
                  <a:pt x="991" y="220"/>
                </a:lnTo>
                <a:lnTo>
                  <a:pt x="956" y="202"/>
                </a:lnTo>
                <a:lnTo>
                  <a:pt x="953" y="157"/>
                </a:lnTo>
                <a:lnTo>
                  <a:pt x="935" y="136"/>
                </a:lnTo>
                <a:lnTo>
                  <a:pt x="935" y="112"/>
                </a:lnTo>
                <a:lnTo>
                  <a:pt x="886" y="100"/>
                </a:lnTo>
                <a:lnTo>
                  <a:pt x="874" y="115"/>
                </a:lnTo>
                <a:lnTo>
                  <a:pt x="881" y="151"/>
                </a:lnTo>
                <a:lnTo>
                  <a:pt x="841" y="168"/>
                </a:lnTo>
                <a:lnTo>
                  <a:pt x="831" y="193"/>
                </a:lnTo>
                <a:lnTo>
                  <a:pt x="841" y="223"/>
                </a:lnTo>
                <a:lnTo>
                  <a:pt x="754" y="325"/>
                </a:lnTo>
                <a:lnTo>
                  <a:pt x="769" y="445"/>
                </a:lnTo>
                <a:lnTo>
                  <a:pt x="726" y="479"/>
                </a:lnTo>
                <a:lnTo>
                  <a:pt x="706" y="458"/>
                </a:lnTo>
                <a:lnTo>
                  <a:pt x="622" y="508"/>
                </a:lnTo>
                <a:lnTo>
                  <a:pt x="590" y="490"/>
                </a:lnTo>
                <a:lnTo>
                  <a:pt x="468" y="256"/>
                </a:lnTo>
                <a:lnTo>
                  <a:pt x="419" y="220"/>
                </a:lnTo>
                <a:lnTo>
                  <a:pt x="380" y="210"/>
                </a:lnTo>
                <a:lnTo>
                  <a:pt x="363" y="178"/>
                </a:lnTo>
                <a:lnTo>
                  <a:pt x="385" y="143"/>
                </a:lnTo>
                <a:lnTo>
                  <a:pt x="350" y="115"/>
                </a:lnTo>
                <a:lnTo>
                  <a:pt x="307" y="151"/>
                </a:lnTo>
                <a:lnTo>
                  <a:pt x="265" y="157"/>
                </a:lnTo>
                <a:lnTo>
                  <a:pt x="238" y="31"/>
                </a:lnTo>
                <a:lnTo>
                  <a:pt x="230" y="0"/>
                </a:lnTo>
                <a:lnTo>
                  <a:pt x="188" y="52"/>
                </a:lnTo>
                <a:lnTo>
                  <a:pt x="171" y="63"/>
                </a:lnTo>
                <a:lnTo>
                  <a:pt x="175" y="143"/>
                </a:lnTo>
                <a:lnTo>
                  <a:pt x="164" y="160"/>
                </a:lnTo>
                <a:lnTo>
                  <a:pt x="142" y="160"/>
                </a:lnTo>
                <a:lnTo>
                  <a:pt x="125" y="143"/>
                </a:lnTo>
                <a:lnTo>
                  <a:pt x="104" y="168"/>
                </a:lnTo>
                <a:lnTo>
                  <a:pt x="125" y="258"/>
                </a:lnTo>
                <a:lnTo>
                  <a:pt x="150" y="258"/>
                </a:lnTo>
                <a:lnTo>
                  <a:pt x="171" y="273"/>
                </a:lnTo>
                <a:lnTo>
                  <a:pt x="178" y="328"/>
                </a:lnTo>
                <a:lnTo>
                  <a:pt x="167" y="520"/>
                </a:lnTo>
                <a:lnTo>
                  <a:pt x="35" y="640"/>
                </a:lnTo>
                <a:lnTo>
                  <a:pt x="28" y="685"/>
                </a:lnTo>
                <a:lnTo>
                  <a:pt x="3" y="707"/>
                </a:lnTo>
                <a:lnTo>
                  <a:pt x="0" y="730"/>
                </a:lnTo>
                <a:lnTo>
                  <a:pt x="21" y="787"/>
                </a:lnTo>
                <a:lnTo>
                  <a:pt x="3" y="830"/>
                </a:lnTo>
                <a:lnTo>
                  <a:pt x="13" y="835"/>
                </a:lnTo>
                <a:lnTo>
                  <a:pt x="80" y="818"/>
                </a:lnTo>
                <a:lnTo>
                  <a:pt x="175" y="812"/>
                </a:lnTo>
                <a:lnTo>
                  <a:pt x="164" y="850"/>
                </a:lnTo>
                <a:lnTo>
                  <a:pt x="182" y="884"/>
                </a:lnTo>
                <a:lnTo>
                  <a:pt x="188" y="938"/>
                </a:lnTo>
                <a:lnTo>
                  <a:pt x="200" y="955"/>
                </a:lnTo>
                <a:lnTo>
                  <a:pt x="255" y="958"/>
                </a:lnTo>
                <a:lnTo>
                  <a:pt x="280" y="976"/>
                </a:lnTo>
                <a:lnTo>
                  <a:pt x="252" y="1010"/>
                </a:lnTo>
                <a:lnTo>
                  <a:pt x="247" y="1052"/>
                </a:lnTo>
                <a:lnTo>
                  <a:pt x="227" y="1101"/>
                </a:lnTo>
                <a:lnTo>
                  <a:pt x="240" y="1119"/>
                </a:lnTo>
                <a:lnTo>
                  <a:pt x="275" y="1122"/>
                </a:lnTo>
                <a:lnTo>
                  <a:pt x="335" y="1145"/>
                </a:lnTo>
                <a:lnTo>
                  <a:pt x="328" y="1164"/>
                </a:lnTo>
                <a:lnTo>
                  <a:pt x="367" y="1224"/>
                </a:lnTo>
                <a:lnTo>
                  <a:pt x="422" y="1224"/>
                </a:lnTo>
                <a:lnTo>
                  <a:pt x="493" y="1185"/>
                </a:lnTo>
                <a:lnTo>
                  <a:pt x="515" y="1197"/>
                </a:lnTo>
                <a:lnTo>
                  <a:pt x="515" y="1220"/>
                </a:lnTo>
                <a:lnTo>
                  <a:pt x="524" y="1255"/>
                </a:lnTo>
                <a:lnTo>
                  <a:pt x="542" y="1273"/>
                </a:lnTo>
                <a:lnTo>
                  <a:pt x="580" y="1266"/>
                </a:lnTo>
                <a:lnTo>
                  <a:pt x="594" y="1277"/>
                </a:lnTo>
                <a:lnTo>
                  <a:pt x="607" y="1262"/>
                </a:lnTo>
                <a:lnTo>
                  <a:pt x="607" y="1206"/>
                </a:lnTo>
                <a:lnTo>
                  <a:pt x="584" y="1105"/>
                </a:lnTo>
                <a:lnTo>
                  <a:pt x="602" y="1074"/>
                </a:lnTo>
                <a:lnTo>
                  <a:pt x="660" y="1074"/>
                </a:lnTo>
                <a:lnTo>
                  <a:pt x="673" y="1074"/>
                </a:lnTo>
                <a:lnTo>
                  <a:pt x="706" y="1035"/>
                </a:lnTo>
                <a:lnTo>
                  <a:pt x="789" y="1063"/>
                </a:lnTo>
                <a:lnTo>
                  <a:pt x="823" y="1032"/>
                </a:lnTo>
                <a:lnTo>
                  <a:pt x="841" y="1049"/>
                </a:lnTo>
                <a:lnTo>
                  <a:pt x="876" y="1028"/>
                </a:lnTo>
                <a:lnTo>
                  <a:pt x="908" y="1060"/>
                </a:lnTo>
                <a:lnTo>
                  <a:pt x="922" y="1060"/>
                </a:lnTo>
                <a:lnTo>
                  <a:pt x="933" y="1043"/>
                </a:lnTo>
                <a:lnTo>
                  <a:pt x="961" y="1014"/>
                </a:lnTo>
                <a:lnTo>
                  <a:pt x="974" y="1025"/>
                </a:lnTo>
                <a:lnTo>
                  <a:pt x="1013" y="1018"/>
                </a:lnTo>
                <a:lnTo>
                  <a:pt x="1051" y="987"/>
                </a:lnTo>
                <a:lnTo>
                  <a:pt x="1083" y="940"/>
                </a:lnTo>
                <a:lnTo>
                  <a:pt x="1129" y="930"/>
                </a:lnTo>
                <a:lnTo>
                  <a:pt x="1153" y="955"/>
                </a:lnTo>
                <a:lnTo>
                  <a:pt x="1171" y="905"/>
                </a:lnTo>
                <a:lnTo>
                  <a:pt x="1205" y="902"/>
                </a:lnTo>
                <a:lnTo>
                  <a:pt x="1219" y="892"/>
                </a:lnTo>
                <a:lnTo>
                  <a:pt x="1230" y="847"/>
                </a:lnTo>
                <a:lnTo>
                  <a:pt x="1216" y="822"/>
                </a:lnTo>
                <a:lnTo>
                  <a:pt x="1096" y="800"/>
                </a:lnTo>
                <a:lnTo>
                  <a:pt x="1076" y="766"/>
                </a:lnTo>
                <a:lnTo>
                  <a:pt x="1040" y="766"/>
                </a:lnTo>
                <a:lnTo>
                  <a:pt x="1009" y="766"/>
                </a:lnTo>
                <a:lnTo>
                  <a:pt x="986" y="727"/>
                </a:lnTo>
                <a:lnTo>
                  <a:pt x="988" y="707"/>
                </a:lnTo>
                <a:lnTo>
                  <a:pt x="1003" y="622"/>
                </a:lnTo>
                <a:lnTo>
                  <a:pt x="956" y="577"/>
                </a:lnTo>
                <a:lnTo>
                  <a:pt x="991" y="430"/>
                </a:lnTo>
                <a:lnTo>
                  <a:pt x="968" y="410"/>
                </a:lnTo>
                <a:lnTo>
                  <a:pt x="890" y="433"/>
                </a:lnTo>
                <a:lnTo>
                  <a:pt x="874" y="403"/>
                </a:lnTo>
                <a:lnTo>
                  <a:pt x="874" y="367"/>
                </a:lnTo>
                <a:lnTo>
                  <a:pt x="856" y="350"/>
                </a:lnTo>
                <a:lnTo>
                  <a:pt x="894" y="298"/>
                </a:lnTo>
                <a:lnTo>
                  <a:pt x="935" y="310"/>
                </a:lnTo>
                <a:lnTo>
                  <a:pt x="953" y="294"/>
                </a:lnTo>
                <a:lnTo>
                  <a:pt x="1031" y="305"/>
                </a:lnTo>
                <a:lnTo>
                  <a:pt x="1066" y="294"/>
                </a:lnTo>
                <a:lnTo>
                  <a:pt x="1086" y="235"/>
                </a:lnTo>
                <a:close/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6082066" y="3875436"/>
            <a:ext cx="438289" cy="495133"/>
          </a:xfrm>
          <a:custGeom>
            <a:rect b="b" l="l" r="r" t="t"/>
            <a:pathLst>
              <a:path extrusionOk="0" h="734" w="585">
                <a:moveTo>
                  <a:pt x="0" y="563"/>
                </a:moveTo>
                <a:lnTo>
                  <a:pt x="22" y="436"/>
                </a:lnTo>
                <a:lnTo>
                  <a:pt x="42" y="405"/>
                </a:lnTo>
                <a:lnTo>
                  <a:pt x="52" y="370"/>
                </a:lnTo>
                <a:lnTo>
                  <a:pt x="76" y="318"/>
                </a:lnTo>
                <a:lnTo>
                  <a:pt x="64" y="297"/>
                </a:lnTo>
                <a:lnTo>
                  <a:pt x="67" y="252"/>
                </a:lnTo>
                <a:lnTo>
                  <a:pt x="127" y="185"/>
                </a:lnTo>
                <a:lnTo>
                  <a:pt x="122" y="140"/>
                </a:lnTo>
                <a:lnTo>
                  <a:pt x="161" y="72"/>
                </a:lnTo>
                <a:lnTo>
                  <a:pt x="199" y="83"/>
                </a:lnTo>
                <a:lnTo>
                  <a:pt x="277" y="27"/>
                </a:lnTo>
                <a:lnTo>
                  <a:pt x="292" y="0"/>
                </a:lnTo>
                <a:lnTo>
                  <a:pt x="337" y="7"/>
                </a:lnTo>
                <a:lnTo>
                  <a:pt x="361" y="69"/>
                </a:lnTo>
                <a:lnTo>
                  <a:pt x="382" y="112"/>
                </a:lnTo>
                <a:lnTo>
                  <a:pt x="431" y="112"/>
                </a:lnTo>
                <a:lnTo>
                  <a:pt x="462" y="72"/>
                </a:lnTo>
                <a:lnTo>
                  <a:pt x="507" y="117"/>
                </a:lnTo>
                <a:lnTo>
                  <a:pt x="585" y="90"/>
                </a:lnTo>
                <a:lnTo>
                  <a:pt x="536" y="210"/>
                </a:lnTo>
                <a:lnTo>
                  <a:pt x="507" y="195"/>
                </a:lnTo>
                <a:lnTo>
                  <a:pt x="487" y="206"/>
                </a:lnTo>
                <a:lnTo>
                  <a:pt x="484" y="217"/>
                </a:lnTo>
                <a:lnTo>
                  <a:pt x="511" y="248"/>
                </a:lnTo>
                <a:lnTo>
                  <a:pt x="504" y="357"/>
                </a:lnTo>
                <a:lnTo>
                  <a:pt x="511" y="391"/>
                </a:lnTo>
                <a:lnTo>
                  <a:pt x="504" y="402"/>
                </a:lnTo>
                <a:lnTo>
                  <a:pt x="472" y="394"/>
                </a:lnTo>
                <a:lnTo>
                  <a:pt x="451" y="415"/>
                </a:lnTo>
                <a:lnTo>
                  <a:pt x="466" y="444"/>
                </a:lnTo>
                <a:lnTo>
                  <a:pt x="427" y="482"/>
                </a:lnTo>
                <a:lnTo>
                  <a:pt x="434" y="496"/>
                </a:lnTo>
                <a:lnTo>
                  <a:pt x="396" y="517"/>
                </a:lnTo>
                <a:lnTo>
                  <a:pt x="402" y="545"/>
                </a:lnTo>
                <a:lnTo>
                  <a:pt x="389" y="559"/>
                </a:lnTo>
                <a:lnTo>
                  <a:pt x="337" y="559"/>
                </a:lnTo>
                <a:lnTo>
                  <a:pt x="308" y="584"/>
                </a:lnTo>
                <a:lnTo>
                  <a:pt x="304" y="594"/>
                </a:lnTo>
                <a:lnTo>
                  <a:pt x="329" y="612"/>
                </a:lnTo>
                <a:lnTo>
                  <a:pt x="301" y="654"/>
                </a:lnTo>
                <a:lnTo>
                  <a:pt x="266" y="699"/>
                </a:lnTo>
                <a:lnTo>
                  <a:pt x="252" y="695"/>
                </a:lnTo>
                <a:lnTo>
                  <a:pt x="214" y="734"/>
                </a:lnTo>
                <a:lnTo>
                  <a:pt x="172" y="642"/>
                </a:lnTo>
                <a:lnTo>
                  <a:pt x="134" y="594"/>
                </a:lnTo>
                <a:lnTo>
                  <a:pt x="109" y="597"/>
                </a:lnTo>
                <a:lnTo>
                  <a:pt x="91" y="584"/>
                </a:lnTo>
                <a:lnTo>
                  <a:pt x="0" y="563"/>
                </a:lnTo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/>
          <p:nvPr/>
        </p:nvSpPr>
        <p:spPr>
          <a:xfrm>
            <a:off x="5811794" y="3720655"/>
            <a:ext cx="490693" cy="605575"/>
          </a:xfrm>
          <a:custGeom>
            <a:rect b="b" l="l" r="r" t="t"/>
            <a:pathLst>
              <a:path extrusionOk="0" h="895" w="645">
                <a:moveTo>
                  <a:pt x="15" y="195"/>
                </a:moveTo>
                <a:lnTo>
                  <a:pt x="56" y="276"/>
                </a:lnTo>
                <a:lnTo>
                  <a:pt x="60" y="318"/>
                </a:lnTo>
                <a:lnTo>
                  <a:pt x="38" y="360"/>
                </a:lnTo>
                <a:lnTo>
                  <a:pt x="8" y="385"/>
                </a:lnTo>
                <a:lnTo>
                  <a:pt x="0" y="460"/>
                </a:lnTo>
                <a:lnTo>
                  <a:pt x="10" y="472"/>
                </a:lnTo>
                <a:lnTo>
                  <a:pt x="28" y="465"/>
                </a:lnTo>
                <a:lnTo>
                  <a:pt x="38" y="472"/>
                </a:lnTo>
                <a:lnTo>
                  <a:pt x="38" y="520"/>
                </a:lnTo>
                <a:lnTo>
                  <a:pt x="60" y="577"/>
                </a:lnTo>
                <a:lnTo>
                  <a:pt x="84" y="587"/>
                </a:lnTo>
                <a:lnTo>
                  <a:pt x="87" y="670"/>
                </a:lnTo>
                <a:lnTo>
                  <a:pt x="73" y="727"/>
                </a:lnTo>
                <a:lnTo>
                  <a:pt x="87" y="752"/>
                </a:lnTo>
                <a:lnTo>
                  <a:pt x="115" y="779"/>
                </a:lnTo>
                <a:lnTo>
                  <a:pt x="182" y="763"/>
                </a:lnTo>
                <a:lnTo>
                  <a:pt x="195" y="787"/>
                </a:lnTo>
                <a:lnTo>
                  <a:pt x="174" y="815"/>
                </a:lnTo>
                <a:lnTo>
                  <a:pt x="140" y="868"/>
                </a:lnTo>
                <a:lnTo>
                  <a:pt x="140" y="880"/>
                </a:lnTo>
                <a:lnTo>
                  <a:pt x="160" y="895"/>
                </a:lnTo>
                <a:lnTo>
                  <a:pt x="300" y="839"/>
                </a:lnTo>
                <a:lnTo>
                  <a:pt x="350" y="868"/>
                </a:lnTo>
                <a:lnTo>
                  <a:pt x="364" y="853"/>
                </a:lnTo>
                <a:lnTo>
                  <a:pt x="350" y="822"/>
                </a:lnTo>
                <a:lnTo>
                  <a:pt x="353" y="801"/>
                </a:lnTo>
                <a:lnTo>
                  <a:pt x="375" y="674"/>
                </a:lnTo>
                <a:lnTo>
                  <a:pt x="395" y="643"/>
                </a:lnTo>
                <a:lnTo>
                  <a:pt x="405" y="608"/>
                </a:lnTo>
                <a:lnTo>
                  <a:pt x="429" y="556"/>
                </a:lnTo>
                <a:lnTo>
                  <a:pt x="417" y="535"/>
                </a:lnTo>
                <a:lnTo>
                  <a:pt x="420" y="490"/>
                </a:lnTo>
                <a:lnTo>
                  <a:pt x="480" y="423"/>
                </a:lnTo>
                <a:lnTo>
                  <a:pt x="475" y="378"/>
                </a:lnTo>
                <a:lnTo>
                  <a:pt x="514" y="310"/>
                </a:lnTo>
                <a:lnTo>
                  <a:pt x="552" y="321"/>
                </a:lnTo>
                <a:lnTo>
                  <a:pt x="630" y="265"/>
                </a:lnTo>
                <a:lnTo>
                  <a:pt x="645" y="238"/>
                </a:lnTo>
                <a:lnTo>
                  <a:pt x="594" y="146"/>
                </a:lnTo>
                <a:lnTo>
                  <a:pt x="563" y="101"/>
                </a:lnTo>
                <a:lnTo>
                  <a:pt x="586" y="78"/>
                </a:lnTo>
                <a:lnTo>
                  <a:pt x="556" y="52"/>
                </a:lnTo>
                <a:lnTo>
                  <a:pt x="482" y="52"/>
                </a:lnTo>
                <a:lnTo>
                  <a:pt x="451" y="18"/>
                </a:lnTo>
                <a:lnTo>
                  <a:pt x="392" y="76"/>
                </a:lnTo>
                <a:lnTo>
                  <a:pt x="371" y="66"/>
                </a:lnTo>
                <a:lnTo>
                  <a:pt x="395" y="21"/>
                </a:lnTo>
                <a:lnTo>
                  <a:pt x="392" y="6"/>
                </a:lnTo>
                <a:lnTo>
                  <a:pt x="371" y="0"/>
                </a:lnTo>
                <a:lnTo>
                  <a:pt x="300" y="39"/>
                </a:lnTo>
                <a:lnTo>
                  <a:pt x="245" y="55"/>
                </a:lnTo>
                <a:lnTo>
                  <a:pt x="200" y="52"/>
                </a:lnTo>
                <a:lnTo>
                  <a:pt x="102" y="144"/>
                </a:lnTo>
                <a:lnTo>
                  <a:pt x="50" y="160"/>
                </a:lnTo>
                <a:lnTo>
                  <a:pt x="15" y="195"/>
                </a:lnTo>
                <a:close/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4777141" y="3883771"/>
            <a:ext cx="624086" cy="486447"/>
          </a:xfrm>
          <a:custGeom>
            <a:rect b="b" l="l" r="r" t="t"/>
            <a:pathLst>
              <a:path extrusionOk="0" h="724" w="829">
                <a:moveTo>
                  <a:pt x="230" y="242"/>
                </a:moveTo>
                <a:lnTo>
                  <a:pt x="210" y="301"/>
                </a:lnTo>
                <a:lnTo>
                  <a:pt x="175" y="312"/>
                </a:lnTo>
                <a:lnTo>
                  <a:pt x="97" y="301"/>
                </a:lnTo>
                <a:lnTo>
                  <a:pt x="79" y="317"/>
                </a:lnTo>
                <a:lnTo>
                  <a:pt x="38" y="305"/>
                </a:lnTo>
                <a:lnTo>
                  <a:pt x="0" y="357"/>
                </a:lnTo>
                <a:lnTo>
                  <a:pt x="18" y="374"/>
                </a:lnTo>
                <a:lnTo>
                  <a:pt x="18" y="410"/>
                </a:lnTo>
                <a:lnTo>
                  <a:pt x="34" y="440"/>
                </a:lnTo>
                <a:lnTo>
                  <a:pt x="112" y="417"/>
                </a:lnTo>
                <a:lnTo>
                  <a:pt x="135" y="437"/>
                </a:lnTo>
                <a:lnTo>
                  <a:pt x="100" y="584"/>
                </a:lnTo>
                <a:lnTo>
                  <a:pt x="147" y="629"/>
                </a:lnTo>
                <a:lnTo>
                  <a:pt x="132" y="714"/>
                </a:lnTo>
                <a:lnTo>
                  <a:pt x="177" y="717"/>
                </a:lnTo>
                <a:lnTo>
                  <a:pt x="227" y="672"/>
                </a:lnTo>
                <a:lnTo>
                  <a:pt x="247" y="685"/>
                </a:lnTo>
                <a:lnTo>
                  <a:pt x="342" y="724"/>
                </a:lnTo>
                <a:lnTo>
                  <a:pt x="360" y="714"/>
                </a:lnTo>
                <a:lnTo>
                  <a:pt x="363" y="682"/>
                </a:lnTo>
                <a:lnTo>
                  <a:pt x="381" y="665"/>
                </a:lnTo>
                <a:lnTo>
                  <a:pt x="514" y="578"/>
                </a:lnTo>
                <a:lnTo>
                  <a:pt x="537" y="605"/>
                </a:lnTo>
                <a:lnTo>
                  <a:pt x="619" y="629"/>
                </a:lnTo>
                <a:lnTo>
                  <a:pt x="664" y="570"/>
                </a:lnTo>
                <a:lnTo>
                  <a:pt x="685" y="584"/>
                </a:lnTo>
                <a:lnTo>
                  <a:pt x="716" y="584"/>
                </a:lnTo>
                <a:lnTo>
                  <a:pt x="716" y="567"/>
                </a:lnTo>
                <a:lnTo>
                  <a:pt x="759" y="552"/>
                </a:lnTo>
                <a:lnTo>
                  <a:pt x="759" y="539"/>
                </a:lnTo>
                <a:lnTo>
                  <a:pt x="776" y="522"/>
                </a:lnTo>
                <a:lnTo>
                  <a:pt x="787" y="525"/>
                </a:lnTo>
                <a:lnTo>
                  <a:pt x="829" y="482"/>
                </a:lnTo>
                <a:lnTo>
                  <a:pt x="794" y="420"/>
                </a:lnTo>
                <a:lnTo>
                  <a:pt x="812" y="332"/>
                </a:lnTo>
                <a:lnTo>
                  <a:pt x="790" y="305"/>
                </a:lnTo>
                <a:lnTo>
                  <a:pt x="727" y="322"/>
                </a:lnTo>
                <a:lnTo>
                  <a:pt x="720" y="312"/>
                </a:lnTo>
                <a:lnTo>
                  <a:pt x="790" y="234"/>
                </a:lnTo>
                <a:lnTo>
                  <a:pt x="759" y="112"/>
                </a:lnTo>
                <a:lnTo>
                  <a:pt x="712" y="147"/>
                </a:lnTo>
                <a:lnTo>
                  <a:pt x="671" y="104"/>
                </a:lnTo>
                <a:lnTo>
                  <a:pt x="632" y="53"/>
                </a:lnTo>
                <a:lnTo>
                  <a:pt x="629" y="20"/>
                </a:lnTo>
                <a:lnTo>
                  <a:pt x="602" y="14"/>
                </a:lnTo>
                <a:lnTo>
                  <a:pt x="569" y="25"/>
                </a:lnTo>
                <a:lnTo>
                  <a:pt x="517" y="0"/>
                </a:lnTo>
                <a:lnTo>
                  <a:pt x="492" y="59"/>
                </a:lnTo>
                <a:lnTo>
                  <a:pt x="447" y="62"/>
                </a:lnTo>
                <a:lnTo>
                  <a:pt x="415" y="112"/>
                </a:lnTo>
                <a:lnTo>
                  <a:pt x="394" y="102"/>
                </a:lnTo>
                <a:lnTo>
                  <a:pt x="363" y="112"/>
                </a:lnTo>
                <a:lnTo>
                  <a:pt x="315" y="84"/>
                </a:lnTo>
                <a:lnTo>
                  <a:pt x="275" y="130"/>
                </a:lnTo>
                <a:lnTo>
                  <a:pt x="275" y="150"/>
                </a:lnTo>
                <a:lnTo>
                  <a:pt x="352" y="192"/>
                </a:lnTo>
                <a:lnTo>
                  <a:pt x="370" y="224"/>
                </a:lnTo>
                <a:lnTo>
                  <a:pt x="315" y="245"/>
                </a:lnTo>
                <a:lnTo>
                  <a:pt x="230" y="242"/>
                </a:lnTo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"/>
          <p:cNvSpPr/>
          <p:nvPr/>
        </p:nvSpPr>
        <p:spPr>
          <a:xfrm>
            <a:off x="6240421" y="3562302"/>
            <a:ext cx="391840" cy="403304"/>
          </a:xfrm>
          <a:custGeom>
            <a:rect b="b" l="l" r="r" t="t"/>
            <a:pathLst>
              <a:path extrusionOk="0" h="601" w="518">
                <a:moveTo>
                  <a:pt x="375" y="574"/>
                </a:moveTo>
                <a:lnTo>
                  <a:pt x="297" y="601"/>
                </a:lnTo>
                <a:lnTo>
                  <a:pt x="252" y="556"/>
                </a:lnTo>
                <a:lnTo>
                  <a:pt x="221" y="596"/>
                </a:lnTo>
                <a:lnTo>
                  <a:pt x="172" y="596"/>
                </a:lnTo>
                <a:lnTo>
                  <a:pt x="151" y="553"/>
                </a:lnTo>
                <a:lnTo>
                  <a:pt x="127" y="491"/>
                </a:lnTo>
                <a:lnTo>
                  <a:pt x="82" y="484"/>
                </a:lnTo>
                <a:lnTo>
                  <a:pt x="31" y="392"/>
                </a:lnTo>
                <a:lnTo>
                  <a:pt x="0" y="347"/>
                </a:lnTo>
                <a:lnTo>
                  <a:pt x="23" y="324"/>
                </a:lnTo>
                <a:lnTo>
                  <a:pt x="31" y="316"/>
                </a:lnTo>
                <a:lnTo>
                  <a:pt x="84" y="242"/>
                </a:lnTo>
                <a:lnTo>
                  <a:pt x="82" y="182"/>
                </a:lnTo>
                <a:lnTo>
                  <a:pt x="98" y="159"/>
                </a:lnTo>
                <a:lnTo>
                  <a:pt x="139" y="151"/>
                </a:lnTo>
                <a:lnTo>
                  <a:pt x="151" y="133"/>
                </a:lnTo>
                <a:lnTo>
                  <a:pt x="136" y="106"/>
                </a:lnTo>
                <a:lnTo>
                  <a:pt x="157" y="77"/>
                </a:lnTo>
                <a:lnTo>
                  <a:pt x="157" y="22"/>
                </a:lnTo>
                <a:lnTo>
                  <a:pt x="186" y="8"/>
                </a:lnTo>
                <a:lnTo>
                  <a:pt x="234" y="36"/>
                </a:lnTo>
                <a:lnTo>
                  <a:pt x="294" y="46"/>
                </a:lnTo>
                <a:lnTo>
                  <a:pt x="333" y="0"/>
                </a:lnTo>
                <a:lnTo>
                  <a:pt x="383" y="40"/>
                </a:lnTo>
                <a:lnTo>
                  <a:pt x="361" y="57"/>
                </a:lnTo>
                <a:lnTo>
                  <a:pt x="337" y="95"/>
                </a:lnTo>
                <a:lnTo>
                  <a:pt x="297" y="106"/>
                </a:lnTo>
                <a:lnTo>
                  <a:pt x="284" y="117"/>
                </a:lnTo>
                <a:lnTo>
                  <a:pt x="322" y="137"/>
                </a:lnTo>
                <a:lnTo>
                  <a:pt x="391" y="106"/>
                </a:lnTo>
                <a:lnTo>
                  <a:pt x="507" y="154"/>
                </a:lnTo>
                <a:lnTo>
                  <a:pt x="518" y="252"/>
                </a:lnTo>
                <a:lnTo>
                  <a:pt x="472" y="252"/>
                </a:lnTo>
                <a:lnTo>
                  <a:pt x="469" y="281"/>
                </a:lnTo>
                <a:lnTo>
                  <a:pt x="494" y="322"/>
                </a:lnTo>
                <a:lnTo>
                  <a:pt x="472" y="347"/>
                </a:lnTo>
                <a:lnTo>
                  <a:pt x="496" y="386"/>
                </a:lnTo>
                <a:lnTo>
                  <a:pt x="458" y="431"/>
                </a:lnTo>
                <a:lnTo>
                  <a:pt x="441" y="409"/>
                </a:lnTo>
                <a:lnTo>
                  <a:pt x="384" y="553"/>
                </a:lnTo>
                <a:lnTo>
                  <a:pt x="375" y="574"/>
                </a:lnTo>
                <a:close/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"/>
          <p:cNvSpPr/>
          <p:nvPr/>
        </p:nvSpPr>
        <p:spPr>
          <a:xfrm>
            <a:off x="5985626" y="3196782"/>
            <a:ext cx="576447" cy="413230"/>
          </a:xfrm>
          <a:custGeom>
            <a:rect b="b" l="l" r="r" t="t"/>
            <a:pathLst>
              <a:path extrusionOk="0" h="607" w="763">
                <a:moveTo>
                  <a:pt x="710" y="480"/>
                </a:moveTo>
                <a:lnTo>
                  <a:pt x="692" y="533"/>
                </a:lnTo>
                <a:lnTo>
                  <a:pt x="669" y="561"/>
                </a:lnTo>
                <a:lnTo>
                  <a:pt x="630" y="607"/>
                </a:lnTo>
                <a:lnTo>
                  <a:pt x="570" y="597"/>
                </a:lnTo>
                <a:lnTo>
                  <a:pt x="522" y="569"/>
                </a:lnTo>
                <a:lnTo>
                  <a:pt x="493" y="583"/>
                </a:lnTo>
                <a:lnTo>
                  <a:pt x="388" y="573"/>
                </a:lnTo>
                <a:lnTo>
                  <a:pt x="385" y="531"/>
                </a:lnTo>
                <a:lnTo>
                  <a:pt x="333" y="495"/>
                </a:lnTo>
                <a:lnTo>
                  <a:pt x="315" y="464"/>
                </a:lnTo>
                <a:lnTo>
                  <a:pt x="340" y="435"/>
                </a:lnTo>
                <a:lnTo>
                  <a:pt x="340" y="415"/>
                </a:lnTo>
                <a:lnTo>
                  <a:pt x="340" y="387"/>
                </a:lnTo>
                <a:lnTo>
                  <a:pt x="403" y="380"/>
                </a:lnTo>
                <a:lnTo>
                  <a:pt x="406" y="356"/>
                </a:lnTo>
                <a:lnTo>
                  <a:pt x="385" y="327"/>
                </a:lnTo>
                <a:lnTo>
                  <a:pt x="354" y="323"/>
                </a:lnTo>
                <a:lnTo>
                  <a:pt x="333" y="359"/>
                </a:lnTo>
                <a:lnTo>
                  <a:pt x="280" y="348"/>
                </a:lnTo>
                <a:lnTo>
                  <a:pt x="265" y="321"/>
                </a:lnTo>
                <a:lnTo>
                  <a:pt x="231" y="300"/>
                </a:lnTo>
                <a:lnTo>
                  <a:pt x="242" y="225"/>
                </a:lnTo>
                <a:lnTo>
                  <a:pt x="235" y="213"/>
                </a:lnTo>
                <a:lnTo>
                  <a:pt x="200" y="218"/>
                </a:lnTo>
                <a:lnTo>
                  <a:pt x="175" y="198"/>
                </a:lnTo>
                <a:lnTo>
                  <a:pt x="112" y="180"/>
                </a:lnTo>
                <a:lnTo>
                  <a:pt x="78" y="146"/>
                </a:lnTo>
                <a:lnTo>
                  <a:pt x="0" y="114"/>
                </a:lnTo>
                <a:lnTo>
                  <a:pt x="7" y="80"/>
                </a:lnTo>
                <a:lnTo>
                  <a:pt x="39" y="66"/>
                </a:lnTo>
                <a:lnTo>
                  <a:pt x="95" y="114"/>
                </a:lnTo>
                <a:lnTo>
                  <a:pt x="112" y="114"/>
                </a:lnTo>
                <a:lnTo>
                  <a:pt x="165" y="109"/>
                </a:lnTo>
                <a:lnTo>
                  <a:pt x="195" y="84"/>
                </a:lnTo>
                <a:lnTo>
                  <a:pt x="238" y="118"/>
                </a:lnTo>
                <a:lnTo>
                  <a:pt x="255" y="87"/>
                </a:lnTo>
                <a:lnTo>
                  <a:pt x="260" y="69"/>
                </a:lnTo>
                <a:lnTo>
                  <a:pt x="295" y="49"/>
                </a:lnTo>
                <a:lnTo>
                  <a:pt x="305" y="6"/>
                </a:lnTo>
                <a:lnTo>
                  <a:pt x="340" y="0"/>
                </a:lnTo>
                <a:lnTo>
                  <a:pt x="427" y="60"/>
                </a:lnTo>
                <a:lnTo>
                  <a:pt x="490" y="84"/>
                </a:lnTo>
                <a:lnTo>
                  <a:pt x="610" y="282"/>
                </a:lnTo>
                <a:lnTo>
                  <a:pt x="605" y="303"/>
                </a:lnTo>
                <a:lnTo>
                  <a:pt x="685" y="341"/>
                </a:lnTo>
                <a:lnTo>
                  <a:pt x="707" y="376"/>
                </a:lnTo>
                <a:lnTo>
                  <a:pt x="745" y="393"/>
                </a:lnTo>
                <a:lnTo>
                  <a:pt x="763" y="428"/>
                </a:lnTo>
                <a:lnTo>
                  <a:pt x="738" y="440"/>
                </a:lnTo>
                <a:lnTo>
                  <a:pt x="697" y="426"/>
                </a:lnTo>
                <a:lnTo>
                  <a:pt x="640" y="426"/>
                </a:lnTo>
                <a:lnTo>
                  <a:pt x="588" y="408"/>
                </a:lnTo>
                <a:lnTo>
                  <a:pt x="568" y="426"/>
                </a:lnTo>
                <a:lnTo>
                  <a:pt x="616" y="440"/>
                </a:lnTo>
                <a:lnTo>
                  <a:pt x="662" y="461"/>
                </a:lnTo>
                <a:lnTo>
                  <a:pt x="710" y="480"/>
                </a:lnTo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"/>
          <p:cNvSpPr/>
          <p:nvPr/>
        </p:nvSpPr>
        <p:spPr>
          <a:xfrm>
            <a:off x="5253392" y="3457526"/>
            <a:ext cx="788445" cy="441773"/>
          </a:xfrm>
          <a:custGeom>
            <a:rect b="b" l="l" r="r" t="t"/>
            <a:pathLst>
              <a:path extrusionOk="0" h="651" w="1042">
                <a:moveTo>
                  <a:pt x="122" y="651"/>
                </a:moveTo>
                <a:lnTo>
                  <a:pt x="144" y="601"/>
                </a:lnTo>
                <a:lnTo>
                  <a:pt x="207" y="550"/>
                </a:lnTo>
                <a:lnTo>
                  <a:pt x="267" y="574"/>
                </a:lnTo>
                <a:lnTo>
                  <a:pt x="305" y="550"/>
                </a:lnTo>
                <a:lnTo>
                  <a:pt x="273" y="511"/>
                </a:lnTo>
                <a:lnTo>
                  <a:pt x="290" y="494"/>
                </a:lnTo>
                <a:lnTo>
                  <a:pt x="452" y="503"/>
                </a:lnTo>
                <a:lnTo>
                  <a:pt x="507" y="542"/>
                </a:lnTo>
                <a:lnTo>
                  <a:pt x="536" y="559"/>
                </a:lnTo>
                <a:lnTo>
                  <a:pt x="578" y="532"/>
                </a:lnTo>
                <a:lnTo>
                  <a:pt x="609" y="521"/>
                </a:lnTo>
                <a:lnTo>
                  <a:pt x="616" y="559"/>
                </a:lnTo>
                <a:lnTo>
                  <a:pt x="639" y="559"/>
                </a:lnTo>
                <a:lnTo>
                  <a:pt x="657" y="535"/>
                </a:lnTo>
                <a:lnTo>
                  <a:pt x="692" y="499"/>
                </a:lnTo>
                <a:lnTo>
                  <a:pt x="710" y="524"/>
                </a:lnTo>
                <a:lnTo>
                  <a:pt x="710" y="574"/>
                </a:lnTo>
                <a:lnTo>
                  <a:pt x="724" y="595"/>
                </a:lnTo>
                <a:lnTo>
                  <a:pt x="757" y="601"/>
                </a:lnTo>
                <a:lnTo>
                  <a:pt x="792" y="566"/>
                </a:lnTo>
                <a:lnTo>
                  <a:pt x="844" y="550"/>
                </a:lnTo>
                <a:lnTo>
                  <a:pt x="942" y="458"/>
                </a:lnTo>
                <a:lnTo>
                  <a:pt x="987" y="461"/>
                </a:lnTo>
                <a:lnTo>
                  <a:pt x="1042" y="445"/>
                </a:lnTo>
                <a:lnTo>
                  <a:pt x="976" y="319"/>
                </a:lnTo>
                <a:lnTo>
                  <a:pt x="997" y="280"/>
                </a:lnTo>
                <a:lnTo>
                  <a:pt x="990" y="266"/>
                </a:lnTo>
                <a:lnTo>
                  <a:pt x="954" y="255"/>
                </a:lnTo>
                <a:lnTo>
                  <a:pt x="897" y="220"/>
                </a:lnTo>
                <a:lnTo>
                  <a:pt x="867" y="202"/>
                </a:lnTo>
                <a:lnTo>
                  <a:pt x="829" y="220"/>
                </a:lnTo>
                <a:lnTo>
                  <a:pt x="787" y="184"/>
                </a:lnTo>
                <a:lnTo>
                  <a:pt x="732" y="184"/>
                </a:lnTo>
                <a:lnTo>
                  <a:pt x="690" y="161"/>
                </a:lnTo>
                <a:lnTo>
                  <a:pt x="679" y="127"/>
                </a:lnTo>
                <a:lnTo>
                  <a:pt x="657" y="105"/>
                </a:lnTo>
                <a:lnTo>
                  <a:pt x="627" y="122"/>
                </a:lnTo>
                <a:lnTo>
                  <a:pt x="600" y="109"/>
                </a:lnTo>
                <a:lnTo>
                  <a:pt x="511" y="122"/>
                </a:lnTo>
                <a:lnTo>
                  <a:pt x="417" y="101"/>
                </a:lnTo>
                <a:lnTo>
                  <a:pt x="302" y="0"/>
                </a:lnTo>
                <a:lnTo>
                  <a:pt x="270" y="25"/>
                </a:lnTo>
                <a:lnTo>
                  <a:pt x="255" y="14"/>
                </a:lnTo>
                <a:lnTo>
                  <a:pt x="232" y="14"/>
                </a:lnTo>
                <a:lnTo>
                  <a:pt x="127" y="14"/>
                </a:lnTo>
                <a:lnTo>
                  <a:pt x="113" y="27"/>
                </a:lnTo>
                <a:lnTo>
                  <a:pt x="144" y="60"/>
                </a:lnTo>
                <a:lnTo>
                  <a:pt x="175" y="67"/>
                </a:lnTo>
                <a:lnTo>
                  <a:pt x="203" y="76"/>
                </a:lnTo>
                <a:lnTo>
                  <a:pt x="189" y="97"/>
                </a:lnTo>
                <a:lnTo>
                  <a:pt x="137" y="122"/>
                </a:lnTo>
                <a:lnTo>
                  <a:pt x="127" y="164"/>
                </a:lnTo>
                <a:lnTo>
                  <a:pt x="137" y="179"/>
                </a:lnTo>
                <a:lnTo>
                  <a:pt x="144" y="232"/>
                </a:lnTo>
                <a:lnTo>
                  <a:pt x="175" y="234"/>
                </a:lnTo>
                <a:lnTo>
                  <a:pt x="207" y="277"/>
                </a:lnTo>
                <a:lnTo>
                  <a:pt x="221" y="356"/>
                </a:lnTo>
                <a:lnTo>
                  <a:pt x="210" y="385"/>
                </a:lnTo>
                <a:lnTo>
                  <a:pt x="189" y="377"/>
                </a:lnTo>
                <a:lnTo>
                  <a:pt x="130" y="424"/>
                </a:lnTo>
                <a:lnTo>
                  <a:pt x="28" y="441"/>
                </a:lnTo>
                <a:lnTo>
                  <a:pt x="0" y="469"/>
                </a:lnTo>
                <a:lnTo>
                  <a:pt x="22" y="496"/>
                </a:lnTo>
                <a:lnTo>
                  <a:pt x="25" y="556"/>
                </a:lnTo>
                <a:lnTo>
                  <a:pt x="53" y="563"/>
                </a:lnTo>
                <a:lnTo>
                  <a:pt x="122" y="651"/>
                </a:lnTo>
              </a:path>
            </a:pathLst>
          </a:custGeom>
          <a:solidFill>
            <a:srgbClr val="00B05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"/>
          <p:cNvSpPr/>
          <p:nvPr/>
        </p:nvSpPr>
        <p:spPr>
          <a:xfrm>
            <a:off x="4158016" y="3395614"/>
            <a:ext cx="1260083" cy="858728"/>
          </a:xfrm>
          <a:custGeom>
            <a:rect b="b" l="l" r="r" t="t"/>
            <a:pathLst>
              <a:path extrusionOk="0" h="1267" w="1674">
                <a:moveTo>
                  <a:pt x="631" y="158"/>
                </a:moveTo>
                <a:lnTo>
                  <a:pt x="653" y="108"/>
                </a:lnTo>
                <a:lnTo>
                  <a:pt x="629" y="80"/>
                </a:lnTo>
                <a:lnTo>
                  <a:pt x="625" y="38"/>
                </a:lnTo>
                <a:lnTo>
                  <a:pt x="712" y="0"/>
                </a:lnTo>
                <a:lnTo>
                  <a:pt x="734" y="0"/>
                </a:lnTo>
                <a:lnTo>
                  <a:pt x="746" y="32"/>
                </a:lnTo>
                <a:lnTo>
                  <a:pt x="750" y="73"/>
                </a:lnTo>
                <a:lnTo>
                  <a:pt x="793" y="102"/>
                </a:lnTo>
                <a:lnTo>
                  <a:pt x="848" y="158"/>
                </a:lnTo>
                <a:lnTo>
                  <a:pt x="881" y="137"/>
                </a:lnTo>
                <a:lnTo>
                  <a:pt x="900" y="158"/>
                </a:lnTo>
                <a:lnTo>
                  <a:pt x="908" y="213"/>
                </a:lnTo>
                <a:lnTo>
                  <a:pt x="944" y="237"/>
                </a:lnTo>
                <a:lnTo>
                  <a:pt x="1034" y="245"/>
                </a:lnTo>
                <a:lnTo>
                  <a:pt x="1048" y="228"/>
                </a:lnTo>
                <a:lnTo>
                  <a:pt x="1043" y="203"/>
                </a:lnTo>
                <a:lnTo>
                  <a:pt x="1096" y="189"/>
                </a:lnTo>
                <a:lnTo>
                  <a:pt x="1125" y="195"/>
                </a:lnTo>
                <a:lnTo>
                  <a:pt x="1128" y="228"/>
                </a:lnTo>
                <a:lnTo>
                  <a:pt x="1153" y="230"/>
                </a:lnTo>
                <a:lnTo>
                  <a:pt x="1244" y="213"/>
                </a:lnTo>
                <a:lnTo>
                  <a:pt x="1260" y="220"/>
                </a:lnTo>
                <a:lnTo>
                  <a:pt x="1266" y="245"/>
                </a:lnTo>
                <a:lnTo>
                  <a:pt x="1303" y="255"/>
                </a:lnTo>
                <a:lnTo>
                  <a:pt x="1383" y="294"/>
                </a:lnTo>
                <a:lnTo>
                  <a:pt x="1428" y="277"/>
                </a:lnTo>
                <a:lnTo>
                  <a:pt x="1528" y="312"/>
                </a:lnTo>
                <a:lnTo>
                  <a:pt x="1548" y="339"/>
                </a:lnTo>
                <a:lnTo>
                  <a:pt x="1597" y="330"/>
                </a:lnTo>
                <a:lnTo>
                  <a:pt x="1628" y="332"/>
                </a:lnTo>
                <a:lnTo>
                  <a:pt x="1660" y="375"/>
                </a:lnTo>
                <a:lnTo>
                  <a:pt x="1674" y="454"/>
                </a:lnTo>
                <a:lnTo>
                  <a:pt x="1663" y="483"/>
                </a:lnTo>
                <a:lnTo>
                  <a:pt x="1642" y="475"/>
                </a:lnTo>
                <a:lnTo>
                  <a:pt x="1583" y="522"/>
                </a:lnTo>
                <a:lnTo>
                  <a:pt x="1481" y="539"/>
                </a:lnTo>
                <a:lnTo>
                  <a:pt x="1453" y="567"/>
                </a:lnTo>
                <a:lnTo>
                  <a:pt x="1475" y="594"/>
                </a:lnTo>
                <a:lnTo>
                  <a:pt x="1478" y="654"/>
                </a:lnTo>
                <a:lnTo>
                  <a:pt x="1506" y="661"/>
                </a:lnTo>
                <a:lnTo>
                  <a:pt x="1575" y="749"/>
                </a:lnTo>
                <a:lnTo>
                  <a:pt x="1580" y="864"/>
                </a:lnTo>
                <a:lnTo>
                  <a:pt x="1533" y="899"/>
                </a:lnTo>
                <a:lnTo>
                  <a:pt x="1492" y="856"/>
                </a:lnTo>
                <a:lnTo>
                  <a:pt x="1453" y="805"/>
                </a:lnTo>
                <a:lnTo>
                  <a:pt x="1450" y="772"/>
                </a:lnTo>
                <a:lnTo>
                  <a:pt x="1423" y="766"/>
                </a:lnTo>
                <a:lnTo>
                  <a:pt x="1390" y="777"/>
                </a:lnTo>
                <a:lnTo>
                  <a:pt x="1338" y="752"/>
                </a:lnTo>
                <a:lnTo>
                  <a:pt x="1313" y="811"/>
                </a:lnTo>
                <a:lnTo>
                  <a:pt x="1268" y="814"/>
                </a:lnTo>
                <a:lnTo>
                  <a:pt x="1236" y="864"/>
                </a:lnTo>
                <a:lnTo>
                  <a:pt x="1215" y="854"/>
                </a:lnTo>
                <a:lnTo>
                  <a:pt x="1184" y="864"/>
                </a:lnTo>
                <a:lnTo>
                  <a:pt x="1136" y="836"/>
                </a:lnTo>
                <a:lnTo>
                  <a:pt x="1096" y="882"/>
                </a:lnTo>
                <a:lnTo>
                  <a:pt x="1096" y="902"/>
                </a:lnTo>
                <a:lnTo>
                  <a:pt x="1173" y="944"/>
                </a:lnTo>
                <a:lnTo>
                  <a:pt x="1191" y="976"/>
                </a:lnTo>
                <a:lnTo>
                  <a:pt x="1136" y="997"/>
                </a:lnTo>
                <a:lnTo>
                  <a:pt x="1051" y="994"/>
                </a:lnTo>
                <a:lnTo>
                  <a:pt x="1041" y="959"/>
                </a:lnTo>
                <a:lnTo>
                  <a:pt x="1009" y="948"/>
                </a:lnTo>
                <a:lnTo>
                  <a:pt x="956" y="979"/>
                </a:lnTo>
                <a:lnTo>
                  <a:pt x="921" y="961"/>
                </a:lnTo>
                <a:lnTo>
                  <a:pt x="918" y="916"/>
                </a:lnTo>
                <a:lnTo>
                  <a:pt x="900" y="895"/>
                </a:lnTo>
                <a:lnTo>
                  <a:pt x="900" y="871"/>
                </a:lnTo>
                <a:lnTo>
                  <a:pt x="851" y="859"/>
                </a:lnTo>
                <a:lnTo>
                  <a:pt x="839" y="874"/>
                </a:lnTo>
                <a:lnTo>
                  <a:pt x="846" y="910"/>
                </a:lnTo>
                <a:lnTo>
                  <a:pt x="806" y="927"/>
                </a:lnTo>
                <a:lnTo>
                  <a:pt x="796" y="952"/>
                </a:lnTo>
                <a:lnTo>
                  <a:pt x="806" y="982"/>
                </a:lnTo>
                <a:lnTo>
                  <a:pt x="719" y="1084"/>
                </a:lnTo>
                <a:lnTo>
                  <a:pt x="734" y="1204"/>
                </a:lnTo>
                <a:lnTo>
                  <a:pt x="691" y="1238"/>
                </a:lnTo>
                <a:lnTo>
                  <a:pt x="671" y="1217"/>
                </a:lnTo>
                <a:lnTo>
                  <a:pt x="587" y="1267"/>
                </a:lnTo>
                <a:lnTo>
                  <a:pt x="555" y="1249"/>
                </a:lnTo>
                <a:lnTo>
                  <a:pt x="433" y="1015"/>
                </a:lnTo>
                <a:lnTo>
                  <a:pt x="384" y="979"/>
                </a:lnTo>
                <a:lnTo>
                  <a:pt x="345" y="969"/>
                </a:lnTo>
                <a:lnTo>
                  <a:pt x="328" y="937"/>
                </a:lnTo>
                <a:lnTo>
                  <a:pt x="350" y="902"/>
                </a:lnTo>
                <a:lnTo>
                  <a:pt x="315" y="874"/>
                </a:lnTo>
                <a:lnTo>
                  <a:pt x="272" y="910"/>
                </a:lnTo>
                <a:lnTo>
                  <a:pt x="230" y="916"/>
                </a:lnTo>
                <a:lnTo>
                  <a:pt x="203" y="790"/>
                </a:lnTo>
                <a:lnTo>
                  <a:pt x="195" y="759"/>
                </a:lnTo>
                <a:lnTo>
                  <a:pt x="188" y="556"/>
                </a:lnTo>
                <a:lnTo>
                  <a:pt x="150" y="454"/>
                </a:lnTo>
                <a:lnTo>
                  <a:pt x="178" y="435"/>
                </a:lnTo>
                <a:lnTo>
                  <a:pt x="98" y="287"/>
                </a:lnTo>
                <a:lnTo>
                  <a:pt x="0" y="210"/>
                </a:lnTo>
                <a:lnTo>
                  <a:pt x="13" y="165"/>
                </a:lnTo>
                <a:lnTo>
                  <a:pt x="24" y="150"/>
                </a:lnTo>
                <a:lnTo>
                  <a:pt x="167" y="129"/>
                </a:lnTo>
                <a:lnTo>
                  <a:pt x="263" y="158"/>
                </a:lnTo>
                <a:lnTo>
                  <a:pt x="317" y="140"/>
                </a:lnTo>
                <a:lnTo>
                  <a:pt x="339" y="174"/>
                </a:lnTo>
                <a:lnTo>
                  <a:pt x="409" y="245"/>
                </a:lnTo>
                <a:lnTo>
                  <a:pt x="465" y="234"/>
                </a:lnTo>
                <a:lnTo>
                  <a:pt x="465" y="192"/>
                </a:lnTo>
                <a:lnTo>
                  <a:pt x="480" y="165"/>
                </a:lnTo>
                <a:lnTo>
                  <a:pt x="534" y="143"/>
                </a:lnTo>
                <a:lnTo>
                  <a:pt x="555" y="177"/>
                </a:lnTo>
                <a:lnTo>
                  <a:pt x="587" y="154"/>
                </a:lnTo>
                <a:lnTo>
                  <a:pt x="631" y="161"/>
                </a:lnTo>
                <a:lnTo>
                  <a:pt x="631" y="158"/>
                </a:lnTo>
                <a:close/>
              </a:path>
            </a:pathLst>
          </a:custGeom>
          <a:solidFill>
            <a:srgbClr val="FFC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"/>
          <p:cNvSpPr/>
          <p:nvPr/>
        </p:nvSpPr>
        <p:spPr>
          <a:xfrm>
            <a:off x="3869823" y="2549548"/>
            <a:ext cx="1397049" cy="1063482"/>
          </a:xfrm>
          <a:custGeom>
            <a:rect b="b" l="l" r="r" t="t"/>
            <a:pathLst>
              <a:path extrusionOk="0" h="1573" w="1843">
                <a:moveTo>
                  <a:pt x="18" y="497"/>
                </a:moveTo>
                <a:lnTo>
                  <a:pt x="0" y="295"/>
                </a:lnTo>
                <a:lnTo>
                  <a:pt x="11" y="252"/>
                </a:lnTo>
                <a:lnTo>
                  <a:pt x="71" y="224"/>
                </a:lnTo>
                <a:lnTo>
                  <a:pt x="155" y="154"/>
                </a:lnTo>
                <a:lnTo>
                  <a:pt x="285" y="102"/>
                </a:lnTo>
                <a:lnTo>
                  <a:pt x="337" y="77"/>
                </a:lnTo>
                <a:lnTo>
                  <a:pt x="337" y="28"/>
                </a:lnTo>
                <a:lnTo>
                  <a:pt x="360" y="0"/>
                </a:lnTo>
                <a:lnTo>
                  <a:pt x="382" y="3"/>
                </a:lnTo>
                <a:lnTo>
                  <a:pt x="469" y="18"/>
                </a:lnTo>
                <a:lnTo>
                  <a:pt x="465" y="55"/>
                </a:lnTo>
                <a:lnTo>
                  <a:pt x="483" y="115"/>
                </a:lnTo>
                <a:lnTo>
                  <a:pt x="473" y="213"/>
                </a:lnTo>
                <a:lnTo>
                  <a:pt x="547" y="322"/>
                </a:lnTo>
                <a:lnTo>
                  <a:pt x="585" y="347"/>
                </a:lnTo>
                <a:lnTo>
                  <a:pt x="645" y="300"/>
                </a:lnTo>
                <a:lnTo>
                  <a:pt x="770" y="300"/>
                </a:lnTo>
                <a:lnTo>
                  <a:pt x="802" y="311"/>
                </a:lnTo>
                <a:lnTo>
                  <a:pt x="820" y="340"/>
                </a:lnTo>
                <a:lnTo>
                  <a:pt x="805" y="370"/>
                </a:lnTo>
                <a:lnTo>
                  <a:pt x="735" y="427"/>
                </a:lnTo>
                <a:lnTo>
                  <a:pt x="742" y="454"/>
                </a:lnTo>
                <a:lnTo>
                  <a:pt x="822" y="514"/>
                </a:lnTo>
                <a:lnTo>
                  <a:pt x="855" y="514"/>
                </a:lnTo>
                <a:lnTo>
                  <a:pt x="865" y="528"/>
                </a:lnTo>
                <a:lnTo>
                  <a:pt x="858" y="553"/>
                </a:lnTo>
                <a:lnTo>
                  <a:pt x="907" y="592"/>
                </a:lnTo>
                <a:lnTo>
                  <a:pt x="1022" y="609"/>
                </a:lnTo>
                <a:lnTo>
                  <a:pt x="1077" y="595"/>
                </a:lnTo>
                <a:lnTo>
                  <a:pt x="1146" y="524"/>
                </a:lnTo>
                <a:lnTo>
                  <a:pt x="1231" y="532"/>
                </a:lnTo>
                <a:lnTo>
                  <a:pt x="1266" y="584"/>
                </a:lnTo>
                <a:lnTo>
                  <a:pt x="1246" y="632"/>
                </a:lnTo>
                <a:lnTo>
                  <a:pt x="1251" y="662"/>
                </a:lnTo>
                <a:lnTo>
                  <a:pt x="1206" y="689"/>
                </a:lnTo>
                <a:lnTo>
                  <a:pt x="1186" y="714"/>
                </a:lnTo>
                <a:lnTo>
                  <a:pt x="1193" y="772"/>
                </a:lnTo>
                <a:lnTo>
                  <a:pt x="1273" y="829"/>
                </a:lnTo>
                <a:lnTo>
                  <a:pt x="1308" y="821"/>
                </a:lnTo>
                <a:lnTo>
                  <a:pt x="1403" y="937"/>
                </a:lnTo>
                <a:lnTo>
                  <a:pt x="1423" y="1025"/>
                </a:lnTo>
                <a:lnTo>
                  <a:pt x="1413" y="1067"/>
                </a:lnTo>
                <a:lnTo>
                  <a:pt x="1479" y="1101"/>
                </a:lnTo>
                <a:lnTo>
                  <a:pt x="1479" y="1130"/>
                </a:lnTo>
                <a:lnTo>
                  <a:pt x="1539" y="1143"/>
                </a:lnTo>
                <a:lnTo>
                  <a:pt x="1555" y="1143"/>
                </a:lnTo>
                <a:lnTo>
                  <a:pt x="1555" y="1094"/>
                </a:lnTo>
                <a:lnTo>
                  <a:pt x="1602" y="1087"/>
                </a:lnTo>
                <a:lnTo>
                  <a:pt x="1613" y="1029"/>
                </a:lnTo>
                <a:lnTo>
                  <a:pt x="1581" y="1004"/>
                </a:lnTo>
                <a:lnTo>
                  <a:pt x="1555" y="979"/>
                </a:lnTo>
                <a:lnTo>
                  <a:pt x="1566" y="867"/>
                </a:lnTo>
                <a:lnTo>
                  <a:pt x="1591" y="854"/>
                </a:lnTo>
                <a:lnTo>
                  <a:pt x="1633" y="872"/>
                </a:lnTo>
                <a:lnTo>
                  <a:pt x="1651" y="864"/>
                </a:lnTo>
                <a:lnTo>
                  <a:pt x="1660" y="884"/>
                </a:lnTo>
                <a:lnTo>
                  <a:pt x="1773" y="941"/>
                </a:lnTo>
                <a:lnTo>
                  <a:pt x="1832" y="979"/>
                </a:lnTo>
                <a:lnTo>
                  <a:pt x="1843" y="1014"/>
                </a:lnTo>
                <a:lnTo>
                  <a:pt x="1811" y="1059"/>
                </a:lnTo>
                <a:lnTo>
                  <a:pt x="1828" y="1112"/>
                </a:lnTo>
                <a:lnTo>
                  <a:pt x="1818" y="1136"/>
                </a:lnTo>
                <a:lnTo>
                  <a:pt x="1735" y="1143"/>
                </a:lnTo>
                <a:lnTo>
                  <a:pt x="1718" y="1154"/>
                </a:lnTo>
                <a:lnTo>
                  <a:pt x="1723" y="1168"/>
                </a:lnTo>
                <a:lnTo>
                  <a:pt x="1723" y="1191"/>
                </a:lnTo>
                <a:lnTo>
                  <a:pt x="1658" y="1198"/>
                </a:lnTo>
                <a:lnTo>
                  <a:pt x="1623" y="1181"/>
                </a:lnTo>
                <a:lnTo>
                  <a:pt x="1577" y="1181"/>
                </a:lnTo>
                <a:lnTo>
                  <a:pt x="1570" y="1191"/>
                </a:lnTo>
                <a:lnTo>
                  <a:pt x="1577" y="1216"/>
                </a:lnTo>
                <a:lnTo>
                  <a:pt x="1555" y="1240"/>
                </a:lnTo>
                <a:lnTo>
                  <a:pt x="1549" y="1268"/>
                </a:lnTo>
                <a:lnTo>
                  <a:pt x="1591" y="1303"/>
                </a:lnTo>
                <a:lnTo>
                  <a:pt x="1561" y="1366"/>
                </a:lnTo>
                <a:lnTo>
                  <a:pt x="1573" y="1397"/>
                </a:lnTo>
                <a:lnTo>
                  <a:pt x="1570" y="1412"/>
                </a:lnTo>
                <a:lnTo>
                  <a:pt x="1521" y="1412"/>
                </a:lnTo>
                <a:lnTo>
                  <a:pt x="1486" y="1430"/>
                </a:lnTo>
                <a:lnTo>
                  <a:pt x="1513" y="1468"/>
                </a:lnTo>
                <a:lnTo>
                  <a:pt x="1496" y="1517"/>
                </a:lnTo>
                <a:lnTo>
                  <a:pt x="1443" y="1531"/>
                </a:lnTo>
                <a:lnTo>
                  <a:pt x="1448" y="1556"/>
                </a:lnTo>
                <a:lnTo>
                  <a:pt x="1434" y="1573"/>
                </a:lnTo>
                <a:lnTo>
                  <a:pt x="1344" y="1565"/>
                </a:lnTo>
                <a:lnTo>
                  <a:pt x="1308" y="1541"/>
                </a:lnTo>
                <a:lnTo>
                  <a:pt x="1300" y="1486"/>
                </a:lnTo>
                <a:lnTo>
                  <a:pt x="1281" y="1465"/>
                </a:lnTo>
                <a:lnTo>
                  <a:pt x="1248" y="1486"/>
                </a:lnTo>
                <a:lnTo>
                  <a:pt x="1193" y="1430"/>
                </a:lnTo>
                <a:lnTo>
                  <a:pt x="1150" y="1401"/>
                </a:lnTo>
                <a:lnTo>
                  <a:pt x="1146" y="1360"/>
                </a:lnTo>
                <a:lnTo>
                  <a:pt x="1134" y="1328"/>
                </a:lnTo>
                <a:lnTo>
                  <a:pt x="1112" y="1328"/>
                </a:lnTo>
                <a:lnTo>
                  <a:pt x="1025" y="1366"/>
                </a:lnTo>
                <a:lnTo>
                  <a:pt x="1029" y="1408"/>
                </a:lnTo>
                <a:lnTo>
                  <a:pt x="997" y="1408"/>
                </a:lnTo>
                <a:lnTo>
                  <a:pt x="945" y="1355"/>
                </a:lnTo>
                <a:lnTo>
                  <a:pt x="889" y="1348"/>
                </a:lnTo>
                <a:lnTo>
                  <a:pt x="867" y="1318"/>
                </a:lnTo>
                <a:lnTo>
                  <a:pt x="885" y="1283"/>
                </a:lnTo>
                <a:lnTo>
                  <a:pt x="917" y="1313"/>
                </a:lnTo>
                <a:lnTo>
                  <a:pt x="955" y="1325"/>
                </a:lnTo>
                <a:lnTo>
                  <a:pt x="987" y="1300"/>
                </a:lnTo>
                <a:lnTo>
                  <a:pt x="987" y="1240"/>
                </a:lnTo>
                <a:lnTo>
                  <a:pt x="1022" y="1208"/>
                </a:lnTo>
                <a:lnTo>
                  <a:pt x="1049" y="1181"/>
                </a:lnTo>
                <a:lnTo>
                  <a:pt x="1036" y="1147"/>
                </a:lnTo>
                <a:lnTo>
                  <a:pt x="1105" y="1091"/>
                </a:lnTo>
                <a:lnTo>
                  <a:pt x="1116" y="1004"/>
                </a:lnTo>
                <a:lnTo>
                  <a:pt x="1083" y="959"/>
                </a:lnTo>
                <a:lnTo>
                  <a:pt x="1066" y="884"/>
                </a:lnTo>
                <a:lnTo>
                  <a:pt x="979" y="769"/>
                </a:lnTo>
                <a:lnTo>
                  <a:pt x="934" y="787"/>
                </a:lnTo>
                <a:lnTo>
                  <a:pt x="872" y="731"/>
                </a:lnTo>
                <a:lnTo>
                  <a:pt x="787" y="679"/>
                </a:lnTo>
                <a:lnTo>
                  <a:pt x="753" y="595"/>
                </a:lnTo>
                <a:lnTo>
                  <a:pt x="687" y="619"/>
                </a:lnTo>
                <a:lnTo>
                  <a:pt x="565" y="542"/>
                </a:lnTo>
                <a:lnTo>
                  <a:pt x="505" y="574"/>
                </a:lnTo>
                <a:lnTo>
                  <a:pt x="413" y="560"/>
                </a:lnTo>
                <a:lnTo>
                  <a:pt x="342" y="602"/>
                </a:lnTo>
                <a:lnTo>
                  <a:pt x="297" y="605"/>
                </a:lnTo>
                <a:lnTo>
                  <a:pt x="228" y="562"/>
                </a:lnTo>
                <a:lnTo>
                  <a:pt x="180" y="535"/>
                </a:lnTo>
                <a:lnTo>
                  <a:pt x="18" y="497"/>
                </a:lnTo>
                <a:close/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"/>
          <p:cNvSpPr/>
          <p:nvPr/>
        </p:nvSpPr>
        <p:spPr>
          <a:xfrm>
            <a:off x="5409363" y="3126533"/>
            <a:ext cx="608602" cy="492653"/>
          </a:xfrm>
          <a:custGeom>
            <a:rect b="b" l="l" r="r" t="t"/>
            <a:pathLst>
              <a:path extrusionOk="0" h="726" w="805">
                <a:moveTo>
                  <a:pt x="95" y="506"/>
                </a:moveTo>
                <a:lnTo>
                  <a:pt x="210" y="607"/>
                </a:lnTo>
                <a:lnTo>
                  <a:pt x="304" y="628"/>
                </a:lnTo>
                <a:lnTo>
                  <a:pt x="393" y="615"/>
                </a:lnTo>
                <a:lnTo>
                  <a:pt x="420" y="628"/>
                </a:lnTo>
                <a:lnTo>
                  <a:pt x="450" y="611"/>
                </a:lnTo>
                <a:lnTo>
                  <a:pt x="472" y="633"/>
                </a:lnTo>
                <a:lnTo>
                  <a:pt x="483" y="667"/>
                </a:lnTo>
                <a:lnTo>
                  <a:pt x="525" y="690"/>
                </a:lnTo>
                <a:lnTo>
                  <a:pt x="580" y="690"/>
                </a:lnTo>
                <a:lnTo>
                  <a:pt x="622" y="726"/>
                </a:lnTo>
                <a:lnTo>
                  <a:pt x="660" y="708"/>
                </a:lnTo>
                <a:lnTo>
                  <a:pt x="690" y="726"/>
                </a:lnTo>
                <a:lnTo>
                  <a:pt x="713" y="678"/>
                </a:lnTo>
                <a:lnTo>
                  <a:pt x="747" y="660"/>
                </a:lnTo>
                <a:lnTo>
                  <a:pt x="755" y="621"/>
                </a:lnTo>
                <a:lnTo>
                  <a:pt x="742" y="551"/>
                </a:lnTo>
                <a:lnTo>
                  <a:pt x="735" y="545"/>
                </a:lnTo>
                <a:lnTo>
                  <a:pt x="700" y="580"/>
                </a:lnTo>
                <a:lnTo>
                  <a:pt x="648" y="537"/>
                </a:lnTo>
                <a:lnTo>
                  <a:pt x="608" y="488"/>
                </a:lnTo>
                <a:lnTo>
                  <a:pt x="648" y="461"/>
                </a:lnTo>
                <a:lnTo>
                  <a:pt x="657" y="411"/>
                </a:lnTo>
                <a:lnTo>
                  <a:pt x="682" y="393"/>
                </a:lnTo>
                <a:lnTo>
                  <a:pt x="678" y="327"/>
                </a:lnTo>
                <a:lnTo>
                  <a:pt x="695" y="314"/>
                </a:lnTo>
                <a:lnTo>
                  <a:pt x="727" y="335"/>
                </a:lnTo>
                <a:lnTo>
                  <a:pt x="747" y="363"/>
                </a:lnTo>
                <a:lnTo>
                  <a:pt x="790" y="335"/>
                </a:lnTo>
                <a:lnTo>
                  <a:pt x="805" y="318"/>
                </a:lnTo>
                <a:lnTo>
                  <a:pt x="798" y="285"/>
                </a:lnTo>
                <a:lnTo>
                  <a:pt x="747" y="258"/>
                </a:lnTo>
                <a:lnTo>
                  <a:pt x="738" y="227"/>
                </a:lnTo>
                <a:lnTo>
                  <a:pt x="650" y="237"/>
                </a:lnTo>
                <a:lnTo>
                  <a:pt x="595" y="189"/>
                </a:lnTo>
                <a:lnTo>
                  <a:pt x="570" y="181"/>
                </a:lnTo>
                <a:lnTo>
                  <a:pt x="570" y="150"/>
                </a:lnTo>
                <a:lnTo>
                  <a:pt x="693" y="14"/>
                </a:lnTo>
                <a:lnTo>
                  <a:pt x="648" y="24"/>
                </a:lnTo>
                <a:lnTo>
                  <a:pt x="619" y="45"/>
                </a:lnTo>
                <a:lnTo>
                  <a:pt x="608" y="27"/>
                </a:lnTo>
                <a:lnTo>
                  <a:pt x="608" y="6"/>
                </a:lnTo>
                <a:lnTo>
                  <a:pt x="588" y="0"/>
                </a:lnTo>
                <a:lnTo>
                  <a:pt x="532" y="21"/>
                </a:lnTo>
                <a:lnTo>
                  <a:pt x="393" y="4"/>
                </a:lnTo>
                <a:lnTo>
                  <a:pt x="385" y="119"/>
                </a:lnTo>
                <a:lnTo>
                  <a:pt x="318" y="171"/>
                </a:lnTo>
                <a:lnTo>
                  <a:pt x="228" y="189"/>
                </a:lnTo>
                <a:lnTo>
                  <a:pt x="101" y="275"/>
                </a:lnTo>
                <a:lnTo>
                  <a:pt x="0" y="303"/>
                </a:lnTo>
                <a:lnTo>
                  <a:pt x="0" y="320"/>
                </a:lnTo>
                <a:lnTo>
                  <a:pt x="95" y="464"/>
                </a:lnTo>
                <a:lnTo>
                  <a:pt x="95" y="506"/>
                </a:lnTo>
                <a:close/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"/>
          <p:cNvSpPr/>
          <p:nvPr/>
        </p:nvSpPr>
        <p:spPr>
          <a:xfrm>
            <a:off x="5839180" y="2896743"/>
            <a:ext cx="659816" cy="403303"/>
          </a:xfrm>
          <a:custGeom>
            <a:rect b="b" l="l" r="r" t="t"/>
            <a:pathLst>
              <a:path extrusionOk="0" h="597" w="872">
                <a:moveTo>
                  <a:pt x="192" y="579"/>
                </a:moveTo>
                <a:lnTo>
                  <a:pt x="199" y="545"/>
                </a:lnTo>
                <a:lnTo>
                  <a:pt x="231" y="531"/>
                </a:lnTo>
                <a:lnTo>
                  <a:pt x="287" y="579"/>
                </a:lnTo>
                <a:lnTo>
                  <a:pt x="304" y="579"/>
                </a:lnTo>
                <a:lnTo>
                  <a:pt x="357" y="574"/>
                </a:lnTo>
                <a:lnTo>
                  <a:pt x="387" y="549"/>
                </a:lnTo>
                <a:lnTo>
                  <a:pt x="430" y="583"/>
                </a:lnTo>
                <a:lnTo>
                  <a:pt x="447" y="552"/>
                </a:lnTo>
                <a:lnTo>
                  <a:pt x="452" y="534"/>
                </a:lnTo>
                <a:lnTo>
                  <a:pt x="487" y="514"/>
                </a:lnTo>
                <a:lnTo>
                  <a:pt x="497" y="471"/>
                </a:lnTo>
                <a:lnTo>
                  <a:pt x="532" y="465"/>
                </a:lnTo>
                <a:lnTo>
                  <a:pt x="629" y="300"/>
                </a:lnTo>
                <a:lnTo>
                  <a:pt x="612" y="272"/>
                </a:lnTo>
                <a:lnTo>
                  <a:pt x="629" y="255"/>
                </a:lnTo>
                <a:lnTo>
                  <a:pt x="649" y="262"/>
                </a:lnTo>
                <a:lnTo>
                  <a:pt x="682" y="245"/>
                </a:lnTo>
                <a:lnTo>
                  <a:pt x="700" y="207"/>
                </a:lnTo>
                <a:lnTo>
                  <a:pt x="780" y="132"/>
                </a:lnTo>
                <a:lnTo>
                  <a:pt x="842" y="111"/>
                </a:lnTo>
                <a:lnTo>
                  <a:pt x="872" y="84"/>
                </a:lnTo>
                <a:lnTo>
                  <a:pt x="865" y="24"/>
                </a:lnTo>
                <a:lnTo>
                  <a:pt x="822" y="20"/>
                </a:lnTo>
                <a:lnTo>
                  <a:pt x="727" y="32"/>
                </a:lnTo>
                <a:lnTo>
                  <a:pt x="662" y="0"/>
                </a:lnTo>
                <a:lnTo>
                  <a:pt x="622" y="6"/>
                </a:lnTo>
                <a:lnTo>
                  <a:pt x="525" y="132"/>
                </a:lnTo>
                <a:lnTo>
                  <a:pt x="497" y="150"/>
                </a:lnTo>
                <a:lnTo>
                  <a:pt x="434" y="122"/>
                </a:lnTo>
                <a:lnTo>
                  <a:pt x="430" y="90"/>
                </a:lnTo>
                <a:lnTo>
                  <a:pt x="416" y="35"/>
                </a:lnTo>
                <a:lnTo>
                  <a:pt x="382" y="14"/>
                </a:lnTo>
                <a:lnTo>
                  <a:pt x="325" y="27"/>
                </a:lnTo>
                <a:lnTo>
                  <a:pt x="290" y="3"/>
                </a:lnTo>
                <a:lnTo>
                  <a:pt x="237" y="69"/>
                </a:lnTo>
                <a:lnTo>
                  <a:pt x="182" y="84"/>
                </a:lnTo>
                <a:lnTo>
                  <a:pt x="105" y="154"/>
                </a:lnTo>
                <a:lnTo>
                  <a:pt x="21" y="307"/>
                </a:lnTo>
                <a:lnTo>
                  <a:pt x="42" y="349"/>
                </a:lnTo>
                <a:lnTo>
                  <a:pt x="38" y="366"/>
                </a:lnTo>
                <a:lnTo>
                  <a:pt x="38" y="387"/>
                </a:lnTo>
                <a:lnTo>
                  <a:pt x="49" y="405"/>
                </a:lnTo>
                <a:lnTo>
                  <a:pt x="78" y="384"/>
                </a:lnTo>
                <a:lnTo>
                  <a:pt x="123" y="374"/>
                </a:lnTo>
                <a:lnTo>
                  <a:pt x="0" y="510"/>
                </a:lnTo>
                <a:lnTo>
                  <a:pt x="0" y="541"/>
                </a:lnTo>
                <a:lnTo>
                  <a:pt x="25" y="549"/>
                </a:lnTo>
                <a:lnTo>
                  <a:pt x="80" y="597"/>
                </a:lnTo>
                <a:lnTo>
                  <a:pt x="168" y="587"/>
                </a:lnTo>
                <a:lnTo>
                  <a:pt x="192" y="579"/>
                </a:lnTo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"/>
          <p:cNvSpPr/>
          <p:nvPr/>
        </p:nvSpPr>
        <p:spPr>
          <a:xfrm>
            <a:off x="5662284" y="2474045"/>
            <a:ext cx="549053" cy="708575"/>
          </a:xfrm>
          <a:custGeom>
            <a:rect b="b" l="l" r="r" t="t"/>
            <a:pathLst>
              <a:path extrusionOk="0" h="1043" w="724">
                <a:moveTo>
                  <a:pt x="283" y="1028"/>
                </a:moveTo>
                <a:lnTo>
                  <a:pt x="287" y="1011"/>
                </a:lnTo>
                <a:lnTo>
                  <a:pt x="266" y="969"/>
                </a:lnTo>
                <a:lnTo>
                  <a:pt x="350" y="816"/>
                </a:lnTo>
                <a:lnTo>
                  <a:pt x="427" y="746"/>
                </a:lnTo>
                <a:lnTo>
                  <a:pt x="482" y="731"/>
                </a:lnTo>
                <a:lnTo>
                  <a:pt x="535" y="665"/>
                </a:lnTo>
                <a:lnTo>
                  <a:pt x="515" y="652"/>
                </a:lnTo>
                <a:lnTo>
                  <a:pt x="496" y="603"/>
                </a:lnTo>
                <a:lnTo>
                  <a:pt x="455" y="619"/>
                </a:lnTo>
                <a:lnTo>
                  <a:pt x="388" y="602"/>
                </a:lnTo>
                <a:lnTo>
                  <a:pt x="384" y="584"/>
                </a:lnTo>
                <a:lnTo>
                  <a:pt x="382" y="472"/>
                </a:lnTo>
                <a:lnTo>
                  <a:pt x="347" y="487"/>
                </a:lnTo>
                <a:lnTo>
                  <a:pt x="325" y="507"/>
                </a:lnTo>
                <a:lnTo>
                  <a:pt x="280" y="494"/>
                </a:lnTo>
                <a:lnTo>
                  <a:pt x="220" y="504"/>
                </a:lnTo>
                <a:lnTo>
                  <a:pt x="210" y="476"/>
                </a:lnTo>
                <a:lnTo>
                  <a:pt x="218" y="424"/>
                </a:lnTo>
                <a:lnTo>
                  <a:pt x="263" y="371"/>
                </a:lnTo>
                <a:lnTo>
                  <a:pt x="272" y="312"/>
                </a:lnTo>
                <a:lnTo>
                  <a:pt x="318" y="266"/>
                </a:lnTo>
                <a:lnTo>
                  <a:pt x="399" y="308"/>
                </a:lnTo>
                <a:lnTo>
                  <a:pt x="420" y="308"/>
                </a:lnTo>
                <a:lnTo>
                  <a:pt x="435" y="367"/>
                </a:lnTo>
                <a:lnTo>
                  <a:pt x="458" y="379"/>
                </a:lnTo>
                <a:lnTo>
                  <a:pt x="469" y="417"/>
                </a:lnTo>
                <a:lnTo>
                  <a:pt x="465" y="442"/>
                </a:lnTo>
                <a:lnTo>
                  <a:pt x="515" y="476"/>
                </a:lnTo>
                <a:lnTo>
                  <a:pt x="522" y="504"/>
                </a:lnTo>
                <a:lnTo>
                  <a:pt x="563" y="521"/>
                </a:lnTo>
                <a:lnTo>
                  <a:pt x="665" y="466"/>
                </a:lnTo>
                <a:lnTo>
                  <a:pt x="665" y="434"/>
                </a:lnTo>
                <a:lnTo>
                  <a:pt x="724" y="346"/>
                </a:lnTo>
                <a:lnTo>
                  <a:pt x="682" y="287"/>
                </a:lnTo>
                <a:lnTo>
                  <a:pt x="650" y="284"/>
                </a:lnTo>
                <a:lnTo>
                  <a:pt x="592" y="244"/>
                </a:lnTo>
                <a:lnTo>
                  <a:pt x="612" y="183"/>
                </a:lnTo>
                <a:lnTo>
                  <a:pt x="522" y="175"/>
                </a:lnTo>
                <a:lnTo>
                  <a:pt x="482" y="116"/>
                </a:lnTo>
                <a:lnTo>
                  <a:pt x="487" y="84"/>
                </a:lnTo>
                <a:lnTo>
                  <a:pt x="410" y="0"/>
                </a:lnTo>
                <a:lnTo>
                  <a:pt x="360" y="25"/>
                </a:lnTo>
                <a:lnTo>
                  <a:pt x="318" y="67"/>
                </a:lnTo>
                <a:lnTo>
                  <a:pt x="332" y="99"/>
                </a:lnTo>
                <a:lnTo>
                  <a:pt x="323" y="120"/>
                </a:lnTo>
                <a:lnTo>
                  <a:pt x="263" y="123"/>
                </a:lnTo>
                <a:lnTo>
                  <a:pt x="234" y="147"/>
                </a:lnTo>
                <a:lnTo>
                  <a:pt x="210" y="137"/>
                </a:lnTo>
                <a:lnTo>
                  <a:pt x="185" y="162"/>
                </a:lnTo>
                <a:lnTo>
                  <a:pt x="130" y="204"/>
                </a:lnTo>
                <a:lnTo>
                  <a:pt x="105" y="187"/>
                </a:lnTo>
                <a:lnTo>
                  <a:pt x="105" y="130"/>
                </a:lnTo>
                <a:lnTo>
                  <a:pt x="84" y="120"/>
                </a:lnTo>
                <a:lnTo>
                  <a:pt x="53" y="134"/>
                </a:lnTo>
                <a:lnTo>
                  <a:pt x="15" y="214"/>
                </a:lnTo>
                <a:lnTo>
                  <a:pt x="0" y="292"/>
                </a:lnTo>
                <a:lnTo>
                  <a:pt x="46" y="367"/>
                </a:lnTo>
                <a:lnTo>
                  <a:pt x="84" y="402"/>
                </a:lnTo>
                <a:lnTo>
                  <a:pt x="84" y="466"/>
                </a:lnTo>
                <a:lnTo>
                  <a:pt x="107" y="518"/>
                </a:lnTo>
                <a:lnTo>
                  <a:pt x="98" y="577"/>
                </a:lnTo>
                <a:lnTo>
                  <a:pt x="38" y="616"/>
                </a:lnTo>
                <a:lnTo>
                  <a:pt x="10" y="707"/>
                </a:lnTo>
                <a:lnTo>
                  <a:pt x="60" y="764"/>
                </a:lnTo>
                <a:lnTo>
                  <a:pt x="95" y="833"/>
                </a:lnTo>
                <a:lnTo>
                  <a:pt x="73" y="869"/>
                </a:lnTo>
                <a:lnTo>
                  <a:pt x="68" y="917"/>
                </a:lnTo>
                <a:lnTo>
                  <a:pt x="46" y="948"/>
                </a:lnTo>
                <a:lnTo>
                  <a:pt x="35" y="983"/>
                </a:lnTo>
                <a:lnTo>
                  <a:pt x="68" y="1026"/>
                </a:lnTo>
                <a:lnTo>
                  <a:pt x="207" y="1043"/>
                </a:lnTo>
                <a:lnTo>
                  <a:pt x="263" y="1022"/>
                </a:lnTo>
                <a:lnTo>
                  <a:pt x="283" y="1028"/>
                </a:lnTo>
              </a:path>
            </a:pathLst>
          </a:custGeom>
          <a:solidFill>
            <a:srgbClr val="C00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"/>
          <p:cNvSpPr/>
          <p:nvPr/>
        </p:nvSpPr>
        <p:spPr>
          <a:xfrm>
            <a:off x="5939191" y="2705051"/>
            <a:ext cx="109572" cy="170009"/>
          </a:xfrm>
          <a:custGeom>
            <a:rect b="b" l="l" r="r" t="t"/>
            <a:pathLst>
              <a:path extrusionOk="0" h="252" w="140">
                <a:moveTo>
                  <a:pt x="114" y="236"/>
                </a:moveTo>
                <a:lnTo>
                  <a:pt x="73" y="252"/>
                </a:lnTo>
                <a:lnTo>
                  <a:pt x="6" y="235"/>
                </a:lnTo>
                <a:lnTo>
                  <a:pt x="2" y="217"/>
                </a:lnTo>
                <a:lnTo>
                  <a:pt x="0" y="105"/>
                </a:lnTo>
                <a:lnTo>
                  <a:pt x="45" y="85"/>
                </a:lnTo>
                <a:lnTo>
                  <a:pt x="38" y="64"/>
                </a:lnTo>
                <a:lnTo>
                  <a:pt x="48" y="21"/>
                </a:lnTo>
                <a:lnTo>
                  <a:pt x="53" y="0"/>
                </a:lnTo>
                <a:lnTo>
                  <a:pt x="76" y="12"/>
                </a:lnTo>
                <a:lnTo>
                  <a:pt x="87" y="50"/>
                </a:lnTo>
                <a:lnTo>
                  <a:pt x="83" y="75"/>
                </a:lnTo>
                <a:lnTo>
                  <a:pt x="133" y="109"/>
                </a:lnTo>
                <a:lnTo>
                  <a:pt x="140" y="137"/>
                </a:lnTo>
                <a:lnTo>
                  <a:pt x="111" y="158"/>
                </a:lnTo>
                <a:lnTo>
                  <a:pt x="100" y="204"/>
                </a:lnTo>
                <a:lnTo>
                  <a:pt x="114" y="236"/>
                </a:lnTo>
              </a:path>
            </a:pathLst>
          </a:custGeom>
          <a:solidFill>
            <a:srgbClr val="C00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"/>
          <p:cNvSpPr/>
          <p:nvPr/>
        </p:nvSpPr>
        <p:spPr>
          <a:xfrm>
            <a:off x="5811794" y="2640758"/>
            <a:ext cx="170313" cy="160081"/>
          </a:xfrm>
          <a:custGeom>
            <a:rect b="b" l="l" r="r" t="t"/>
            <a:pathLst>
              <a:path extrusionOk="0" h="241" w="225">
                <a:moveTo>
                  <a:pt x="172" y="206"/>
                </a:moveTo>
                <a:lnTo>
                  <a:pt x="167" y="171"/>
                </a:lnTo>
                <a:lnTo>
                  <a:pt x="158" y="147"/>
                </a:lnTo>
                <a:lnTo>
                  <a:pt x="220" y="122"/>
                </a:lnTo>
                <a:lnTo>
                  <a:pt x="225" y="101"/>
                </a:lnTo>
                <a:lnTo>
                  <a:pt x="210" y="42"/>
                </a:lnTo>
                <a:lnTo>
                  <a:pt x="189" y="42"/>
                </a:lnTo>
                <a:lnTo>
                  <a:pt x="108" y="0"/>
                </a:lnTo>
                <a:lnTo>
                  <a:pt x="62" y="46"/>
                </a:lnTo>
                <a:lnTo>
                  <a:pt x="53" y="105"/>
                </a:lnTo>
                <a:lnTo>
                  <a:pt x="8" y="158"/>
                </a:lnTo>
                <a:lnTo>
                  <a:pt x="0" y="210"/>
                </a:lnTo>
                <a:lnTo>
                  <a:pt x="10" y="238"/>
                </a:lnTo>
                <a:lnTo>
                  <a:pt x="70" y="228"/>
                </a:lnTo>
                <a:lnTo>
                  <a:pt x="115" y="241"/>
                </a:lnTo>
                <a:lnTo>
                  <a:pt x="137" y="221"/>
                </a:lnTo>
                <a:lnTo>
                  <a:pt x="172" y="206"/>
                </a:lnTo>
              </a:path>
            </a:pathLst>
          </a:custGeom>
          <a:solidFill>
            <a:srgbClr val="21798F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"/>
          <p:cNvSpPr/>
          <p:nvPr/>
        </p:nvSpPr>
        <p:spPr>
          <a:xfrm>
            <a:off x="6104689" y="2301430"/>
            <a:ext cx="590738" cy="508784"/>
          </a:xfrm>
          <a:custGeom>
            <a:rect b="b" l="l" r="r" t="t"/>
            <a:pathLst>
              <a:path extrusionOk="0" h="756" w="782">
                <a:moveTo>
                  <a:pt x="647" y="525"/>
                </a:moveTo>
                <a:lnTo>
                  <a:pt x="729" y="402"/>
                </a:lnTo>
                <a:lnTo>
                  <a:pt x="782" y="342"/>
                </a:lnTo>
                <a:lnTo>
                  <a:pt x="776" y="284"/>
                </a:lnTo>
                <a:lnTo>
                  <a:pt x="720" y="220"/>
                </a:lnTo>
                <a:lnTo>
                  <a:pt x="713" y="168"/>
                </a:lnTo>
                <a:lnTo>
                  <a:pt x="612" y="31"/>
                </a:lnTo>
                <a:lnTo>
                  <a:pt x="608" y="45"/>
                </a:lnTo>
                <a:lnTo>
                  <a:pt x="587" y="67"/>
                </a:lnTo>
                <a:lnTo>
                  <a:pt x="545" y="18"/>
                </a:lnTo>
                <a:lnTo>
                  <a:pt x="485" y="0"/>
                </a:lnTo>
                <a:lnTo>
                  <a:pt x="482" y="18"/>
                </a:lnTo>
                <a:lnTo>
                  <a:pt x="482" y="45"/>
                </a:lnTo>
                <a:lnTo>
                  <a:pt x="458" y="70"/>
                </a:lnTo>
                <a:lnTo>
                  <a:pt x="408" y="120"/>
                </a:lnTo>
                <a:lnTo>
                  <a:pt x="353" y="120"/>
                </a:lnTo>
                <a:lnTo>
                  <a:pt x="332" y="154"/>
                </a:lnTo>
                <a:lnTo>
                  <a:pt x="310" y="154"/>
                </a:lnTo>
                <a:lnTo>
                  <a:pt x="272" y="192"/>
                </a:lnTo>
                <a:lnTo>
                  <a:pt x="251" y="192"/>
                </a:lnTo>
                <a:lnTo>
                  <a:pt x="205" y="237"/>
                </a:lnTo>
                <a:lnTo>
                  <a:pt x="178" y="244"/>
                </a:lnTo>
                <a:lnTo>
                  <a:pt x="118" y="337"/>
                </a:lnTo>
                <a:lnTo>
                  <a:pt x="80" y="280"/>
                </a:lnTo>
                <a:lnTo>
                  <a:pt x="38" y="252"/>
                </a:lnTo>
                <a:lnTo>
                  <a:pt x="17" y="273"/>
                </a:lnTo>
                <a:lnTo>
                  <a:pt x="40" y="394"/>
                </a:lnTo>
                <a:lnTo>
                  <a:pt x="20" y="438"/>
                </a:lnTo>
                <a:lnTo>
                  <a:pt x="0" y="499"/>
                </a:lnTo>
                <a:lnTo>
                  <a:pt x="58" y="539"/>
                </a:lnTo>
                <a:lnTo>
                  <a:pt x="90" y="542"/>
                </a:lnTo>
                <a:lnTo>
                  <a:pt x="132" y="601"/>
                </a:lnTo>
                <a:lnTo>
                  <a:pt x="163" y="584"/>
                </a:lnTo>
                <a:lnTo>
                  <a:pt x="212" y="525"/>
                </a:lnTo>
                <a:lnTo>
                  <a:pt x="263" y="442"/>
                </a:lnTo>
                <a:lnTo>
                  <a:pt x="345" y="424"/>
                </a:lnTo>
                <a:lnTo>
                  <a:pt x="398" y="476"/>
                </a:lnTo>
                <a:lnTo>
                  <a:pt x="360" y="559"/>
                </a:lnTo>
                <a:lnTo>
                  <a:pt x="310" y="637"/>
                </a:lnTo>
                <a:lnTo>
                  <a:pt x="355" y="668"/>
                </a:lnTo>
                <a:lnTo>
                  <a:pt x="353" y="707"/>
                </a:lnTo>
                <a:lnTo>
                  <a:pt x="317" y="742"/>
                </a:lnTo>
                <a:lnTo>
                  <a:pt x="324" y="756"/>
                </a:lnTo>
                <a:lnTo>
                  <a:pt x="384" y="724"/>
                </a:lnTo>
                <a:lnTo>
                  <a:pt x="472" y="609"/>
                </a:lnTo>
                <a:lnTo>
                  <a:pt x="605" y="535"/>
                </a:lnTo>
                <a:lnTo>
                  <a:pt x="647" y="525"/>
                </a:lnTo>
                <a:close/>
              </a:path>
            </a:pathLst>
          </a:custGeom>
          <a:solidFill>
            <a:srgbClr val="C00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"/>
          <p:cNvSpPr/>
          <p:nvPr/>
        </p:nvSpPr>
        <p:spPr>
          <a:xfrm>
            <a:off x="5119063" y="4453031"/>
            <a:ext cx="256066" cy="213441"/>
          </a:xfrm>
          <a:custGeom>
            <a:rect b="b" l="l" r="r" t="t"/>
            <a:pathLst>
              <a:path extrusionOk="0" h="314" w="343">
                <a:moveTo>
                  <a:pt x="343" y="55"/>
                </a:moveTo>
                <a:lnTo>
                  <a:pt x="280" y="164"/>
                </a:lnTo>
                <a:lnTo>
                  <a:pt x="280" y="213"/>
                </a:lnTo>
                <a:lnTo>
                  <a:pt x="154" y="314"/>
                </a:lnTo>
                <a:lnTo>
                  <a:pt x="25" y="269"/>
                </a:lnTo>
                <a:lnTo>
                  <a:pt x="0" y="178"/>
                </a:lnTo>
                <a:lnTo>
                  <a:pt x="7" y="135"/>
                </a:lnTo>
                <a:lnTo>
                  <a:pt x="78" y="66"/>
                </a:lnTo>
                <a:lnTo>
                  <a:pt x="102" y="45"/>
                </a:lnTo>
                <a:lnTo>
                  <a:pt x="217" y="25"/>
                </a:lnTo>
                <a:lnTo>
                  <a:pt x="270" y="21"/>
                </a:lnTo>
                <a:lnTo>
                  <a:pt x="288" y="0"/>
                </a:lnTo>
                <a:lnTo>
                  <a:pt x="325" y="10"/>
                </a:lnTo>
                <a:lnTo>
                  <a:pt x="343" y="55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"/>
          <p:cNvSpPr/>
          <p:nvPr/>
        </p:nvSpPr>
        <p:spPr>
          <a:xfrm>
            <a:off x="4977166" y="2830068"/>
            <a:ext cx="504986" cy="816537"/>
          </a:xfrm>
          <a:custGeom>
            <a:rect b="b" l="l" r="r" t="t"/>
            <a:pathLst>
              <a:path extrusionOk="0" h="1206" w="669">
                <a:moveTo>
                  <a:pt x="574" y="762"/>
                </a:moveTo>
                <a:lnTo>
                  <a:pt x="556" y="720"/>
                </a:lnTo>
                <a:lnTo>
                  <a:pt x="588" y="613"/>
                </a:lnTo>
                <a:lnTo>
                  <a:pt x="542" y="406"/>
                </a:lnTo>
                <a:lnTo>
                  <a:pt x="574" y="354"/>
                </a:lnTo>
                <a:lnTo>
                  <a:pt x="588" y="306"/>
                </a:lnTo>
                <a:lnTo>
                  <a:pt x="547" y="221"/>
                </a:lnTo>
                <a:lnTo>
                  <a:pt x="585" y="161"/>
                </a:lnTo>
                <a:lnTo>
                  <a:pt x="592" y="105"/>
                </a:lnTo>
                <a:lnTo>
                  <a:pt x="612" y="63"/>
                </a:lnTo>
                <a:lnTo>
                  <a:pt x="609" y="14"/>
                </a:lnTo>
                <a:lnTo>
                  <a:pt x="592" y="0"/>
                </a:lnTo>
                <a:lnTo>
                  <a:pt x="564" y="32"/>
                </a:lnTo>
                <a:lnTo>
                  <a:pt x="489" y="36"/>
                </a:lnTo>
                <a:lnTo>
                  <a:pt x="451" y="92"/>
                </a:lnTo>
                <a:lnTo>
                  <a:pt x="455" y="123"/>
                </a:lnTo>
                <a:lnTo>
                  <a:pt x="447" y="144"/>
                </a:lnTo>
                <a:lnTo>
                  <a:pt x="417" y="154"/>
                </a:lnTo>
                <a:lnTo>
                  <a:pt x="301" y="318"/>
                </a:lnTo>
                <a:lnTo>
                  <a:pt x="287" y="308"/>
                </a:lnTo>
                <a:lnTo>
                  <a:pt x="255" y="302"/>
                </a:lnTo>
                <a:lnTo>
                  <a:pt x="189" y="306"/>
                </a:lnTo>
                <a:lnTo>
                  <a:pt x="168" y="336"/>
                </a:lnTo>
                <a:lnTo>
                  <a:pt x="165" y="403"/>
                </a:lnTo>
                <a:lnTo>
                  <a:pt x="174" y="423"/>
                </a:lnTo>
                <a:lnTo>
                  <a:pt x="287" y="480"/>
                </a:lnTo>
                <a:lnTo>
                  <a:pt x="346" y="518"/>
                </a:lnTo>
                <a:lnTo>
                  <a:pt x="357" y="553"/>
                </a:lnTo>
                <a:lnTo>
                  <a:pt x="325" y="598"/>
                </a:lnTo>
                <a:lnTo>
                  <a:pt x="342" y="651"/>
                </a:lnTo>
                <a:lnTo>
                  <a:pt x="332" y="675"/>
                </a:lnTo>
                <a:lnTo>
                  <a:pt x="249" y="682"/>
                </a:lnTo>
                <a:lnTo>
                  <a:pt x="232" y="693"/>
                </a:lnTo>
                <a:lnTo>
                  <a:pt x="237" y="707"/>
                </a:lnTo>
                <a:lnTo>
                  <a:pt x="237" y="730"/>
                </a:lnTo>
                <a:lnTo>
                  <a:pt x="172" y="737"/>
                </a:lnTo>
                <a:lnTo>
                  <a:pt x="137" y="720"/>
                </a:lnTo>
                <a:lnTo>
                  <a:pt x="91" y="720"/>
                </a:lnTo>
                <a:lnTo>
                  <a:pt x="84" y="730"/>
                </a:lnTo>
                <a:lnTo>
                  <a:pt x="91" y="755"/>
                </a:lnTo>
                <a:lnTo>
                  <a:pt x="69" y="779"/>
                </a:lnTo>
                <a:lnTo>
                  <a:pt x="63" y="807"/>
                </a:lnTo>
                <a:lnTo>
                  <a:pt x="105" y="842"/>
                </a:lnTo>
                <a:lnTo>
                  <a:pt x="75" y="905"/>
                </a:lnTo>
                <a:lnTo>
                  <a:pt x="87" y="936"/>
                </a:lnTo>
                <a:lnTo>
                  <a:pt x="84" y="951"/>
                </a:lnTo>
                <a:lnTo>
                  <a:pt x="35" y="951"/>
                </a:lnTo>
                <a:lnTo>
                  <a:pt x="0" y="969"/>
                </a:lnTo>
                <a:lnTo>
                  <a:pt x="27" y="1007"/>
                </a:lnTo>
                <a:lnTo>
                  <a:pt x="10" y="1056"/>
                </a:lnTo>
                <a:lnTo>
                  <a:pt x="39" y="1062"/>
                </a:lnTo>
                <a:lnTo>
                  <a:pt x="42" y="1095"/>
                </a:lnTo>
                <a:lnTo>
                  <a:pt x="67" y="1097"/>
                </a:lnTo>
                <a:lnTo>
                  <a:pt x="158" y="1080"/>
                </a:lnTo>
                <a:lnTo>
                  <a:pt x="174" y="1087"/>
                </a:lnTo>
                <a:lnTo>
                  <a:pt x="180" y="1112"/>
                </a:lnTo>
                <a:lnTo>
                  <a:pt x="217" y="1122"/>
                </a:lnTo>
                <a:lnTo>
                  <a:pt x="297" y="1161"/>
                </a:lnTo>
                <a:lnTo>
                  <a:pt x="342" y="1144"/>
                </a:lnTo>
                <a:lnTo>
                  <a:pt x="442" y="1179"/>
                </a:lnTo>
                <a:lnTo>
                  <a:pt x="462" y="1206"/>
                </a:lnTo>
                <a:lnTo>
                  <a:pt x="511" y="1197"/>
                </a:lnTo>
                <a:lnTo>
                  <a:pt x="504" y="1144"/>
                </a:lnTo>
                <a:lnTo>
                  <a:pt x="494" y="1129"/>
                </a:lnTo>
                <a:lnTo>
                  <a:pt x="504" y="1087"/>
                </a:lnTo>
                <a:lnTo>
                  <a:pt x="556" y="1062"/>
                </a:lnTo>
                <a:lnTo>
                  <a:pt x="570" y="1041"/>
                </a:lnTo>
                <a:lnTo>
                  <a:pt x="542" y="1032"/>
                </a:lnTo>
                <a:lnTo>
                  <a:pt x="511" y="1025"/>
                </a:lnTo>
                <a:lnTo>
                  <a:pt x="480" y="992"/>
                </a:lnTo>
                <a:lnTo>
                  <a:pt x="494" y="979"/>
                </a:lnTo>
                <a:lnTo>
                  <a:pt x="599" y="979"/>
                </a:lnTo>
                <a:lnTo>
                  <a:pt x="622" y="979"/>
                </a:lnTo>
                <a:lnTo>
                  <a:pt x="637" y="990"/>
                </a:lnTo>
                <a:lnTo>
                  <a:pt x="669" y="965"/>
                </a:lnTo>
                <a:lnTo>
                  <a:pt x="669" y="923"/>
                </a:lnTo>
                <a:lnTo>
                  <a:pt x="574" y="779"/>
                </a:lnTo>
                <a:lnTo>
                  <a:pt x="574" y="762"/>
                </a:lnTo>
                <a:close/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"/>
          <p:cNvSpPr/>
          <p:nvPr/>
        </p:nvSpPr>
        <p:spPr>
          <a:xfrm>
            <a:off x="5385552" y="2705052"/>
            <a:ext cx="353728" cy="646528"/>
          </a:xfrm>
          <a:custGeom>
            <a:rect b="b" l="l" r="r" t="t"/>
            <a:pathLst>
              <a:path extrusionOk="0" h="958" w="464">
                <a:moveTo>
                  <a:pt x="32" y="958"/>
                </a:moveTo>
                <a:lnTo>
                  <a:pt x="133" y="930"/>
                </a:lnTo>
                <a:lnTo>
                  <a:pt x="260" y="844"/>
                </a:lnTo>
                <a:lnTo>
                  <a:pt x="350" y="826"/>
                </a:lnTo>
                <a:lnTo>
                  <a:pt x="417" y="774"/>
                </a:lnTo>
                <a:lnTo>
                  <a:pt x="425" y="659"/>
                </a:lnTo>
                <a:lnTo>
                  <a:pt x="392" y="616"/>
                </a:lnTo>
                <a:lnTo>
                  <a:pt x="403" y="581"/>
                </a:lnTo>
                <a:lnTo>
                  <a:pt x="425" y="550"/>
                </a:lnTo>
                <a:lnTo>
                  <a:pt x="430" y="502"/>
                </a:lnTo>
                <a:lnTo>
                  <a:pt x="452" y="466"/>
                </a:lnTo>
                <a:lnTo>
                  <a:pt x="417" y="397"/>
                </a:lnTo>
                <a:lnTo>
                  <a:pt x="367" y="340"/>
                </a:lnTo>
                <a:lnTo>
                  <a:pt x="395" y="249"/>
                </a:lnTo>
                <a:lnTo>
                  <a:pt x="455" y="210"/>
                </a:lnTo>
                <a:lnTo>
                  <a:pt x="464" y="151"/>
                </a:lnTo>
                <a:lnTo>
                  <a:pt x="441" y="99"/>
                </a:lnTo>
                <a:lnTo>
                  <a:pt x="441" y="35"/>
                </a:lnTo>
                <a:lnTo>
                  <a:pt x="403" y="0"/>
                </a:lnTo>
                <a:lnTo>
                  <a:pt x="312" y="46"/>
                </a:lnTo>
                <a:lnTo>
                  <a:pt x="298" y="33"/>
                </a:lnTo>
                <a:lnTo>
                  <a:pt x="249" y="67"/>
                </a:lnTo>
                <a:lnTo>
                  <a:pt x="209" y="64"/>
                </a:lnTo>
                <a:lnTo>
                  <a:pt x="133" y="175"/>
                </a:lnTo>
                <a:lnTo>
                  <a:pt x="110" y="175"/>
                </a:lnTo>
                <a:lnTo>
                  <a:pt x="67" y="210"/>
                </a:lnTo>
                <a:lnTo>
                  <a:pt x="70" y="259"/>
                </a:lnTo>
                <a:lnTo>
                  <a:pt x="50" y="301"/>
                </a:lnTo>
                <a:lnTo>
                  <a:pt x="43" y="357"/>
                </a:lnTo>
                <a:lnTo>
                  <a:pt x="5" y="417"/>
                </a:lnTo>
                <a:lnTo>
                  <a:pt x="46" y="502"/>
                </a:lnTo>
                <a:lnTo>
                  <a:pt x="32" y="550"/>
                </a:lnTo>
                <a:lnTo>
                  <a:pt x="0" y="602"/>
                </a:lnTo>
                <a:lnTo>
                  <a:pt x="46" y="809"/>
                </a:lnTo>
                <a:lnTo>
                  <a:pt x="14" y="916"/>
                </a:lnTo>
                <a:lnTo>
                  <a:pt x="32" y="958"/>
                </a:lnTo>
                <a:close/>
              </a:path>
            </a:pathLst>
          </a:custGeom>
          <a:solidFill>
            <a:srgbClr val="C00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"/>
          <p:cNvSpPr/>
          <p:nvPr/>
        </p:nvSpPr>
        <p:spPr>
          <a:xfrm>
            <a:off x="4840246" y="2859833"/>
            <a:ext cx="278695" cy="433088"/>
          </a:xfrm>
          <a:custGeom>
            <a:rect b="b" l="l" r="r" t="t"/>
            <a:pathLst>
              <a:path extrusionOk="0" h="633" w="367">
                <a:moveTo>
                  <a:pt x="343" y="354"/>
                </a:moveTo>
                <a:lnTo>
                  <a:pt x="346" y="287"/>
                </a:lnTo>
                <a:lnTo>
                  <a:pt x="367" y="257"/>
                </a:lnTo>
                <a:lnTo>
                  <a:pt x="358" y="224"/>
                </a:lnTo>
                <a:lnTo>
                  <a:pt x="245" y="182"/>
                </a:lnTo>
                <a:lnTo>
                  <a:pt x="253" y="137"/>
                </a:lnTo>
                <a:lnTo>
                  <a:pt x="287" y="88"/>
                </a:lnTo>
                <a:lnTo>
                  <a:pt x="265" y="11"/>
                </a:lnTo>
                <a:lnTo>
                  <a:pt x="255" y="0"/>
                </a:lnTo>
                <a:lnTo>
                  <a:pt x="182" y="50"/>
                </a:lnTo>
                <a:lnTo>
                  <a:pt x="148" y="161"/>
                </a:lnTo>
                <a:lnTo>
                  <a:pt x="135" y="239"/>
                </a:lnTo>
                <a:lnTo>
                  <a:pt x="77" y="287"/>
                </a:lnTo>
                <a:lnTo>
                  <a:pt x="43" y="302"/>
                </a:lnTo>
                <a:lnTo>
                  <a:pt x="0" y="311"/>
                </a:lnTo>
                <a:lnTo>
                  <a:pt x="95" y="427"/>
                </a:lnTo>
                <a:lnTo>
                  <a:pt x="115" y="515"/>
                </a:lnTo>
                <a:lnTo>
                  <a:pt x="105" y="557"/>
                </a:lnTo>
                <a:lnTo>
                  <a:pt x="171" y="591"/>
                </a:lnTo>
                <a:lnTo>
                  <a:pt x="171" y="620"/>
                </a:lnTo>
                <a:lnTo>
                  <a:pt x="231" y="633"/>
                </a:lnTo>
                <a:lnTo>
                  <a:pt x="247" y="633"/>
                </a:lnTo>
                <a:lnTo>
                  <a:pt x="247" y="584"/>
                </a:lnTo>
                <a:lnTo>
                  <a:pt x="294" y="577"/>
                </a:lnTo>
                <a:lnTo>
                  <a:pt x="305" y="519"/>
                </a:lnTo>
                <a:lnTo>
                  <a:pt x="273" y="494"/>
                </a:lnTo>
                <a:lnTo>
                  <a:pt x="247" y="469"/>
                </a:lnTo>
                <a:lnTo>
                  <a:pt x="258" y="357"/>
                </a:lnTo>
                <a:lnTo>
                  <a:pt x="283" y="344"/>
                </a:lnTo>
                <a:lnTo>
                  <a:pt x="325" y="362"/>
                </a:lnTo>
                <a:lnTo>
                  <a:pt x="343" y="354"/>
                </a:lnTo>
              </a:path>
            </a:pathLst>
          </a:custGeom>
          <a:solidFill>
            <a:srgbClr val="D0EDF5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"/>
          <p:cNvSpPr/>
          <p:nvPr/>
        </p:nvSpPr>
        <p:spPr>
          <a:xfrm>
            <a:off x="6488070" y="3508724"/>
            <a:ext cx="92898" cy="81902"/>
          </a:xfrm>
          <a:custGeom>
            <a:rect b="b" l="l" r="r" t="t"/>
            <a:pathLst>
              <a:path extrusionOk="0" h="121" w="118">
                <a:moveTo>
                  <a:pt x="50" y="121"/>
                </a:moveTo>
                <a:lnTo>
                  <a:pt x="0" y="81"/>
                </a:lnTo>
                <a:lnTo>
                  <a:pt x="23" y="53"/>
                </a:lnTo>
                <a:lnTo>
                  <a:pt x="41" y="0"/>
                </a:lnTo>
                <a:lnTo>
                  <a:pt x="94" y="22"/>
                </a:lnTo>
                <a:lnTo>
                  <a:pt x="118" y="57"/>
                </a:lnTo>
                <a:lnTo>
                  <a:pt x="101" y="82"/>
                </a:lnTo>
                <a:lnTo>
                  <a:pt x="50" y="121"/>
                </a:lnTo>
              </a:path>
            </a:pathLst>
          </a:custGeom>
          <a:solidFill>
            <a:srgbClr val="16515F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"/>
          <p:cNvSpPr/>
          <p:nvPr/>
        </p:nvSpPr>
        <p:spPr>
          <a:xfrm>
            <a:off x="5936811" y="2718151"/>
            <a:ext cx="41686" cy="57083"/>
          </a:xfrm>
          <a:custGeom>
            <a:rect b="b" l="l" r="r" t="t"/>
            <a:pathLst>
              <a:path extrusionOk="0" h="84" w="62">
                <a:moveTo>
                  <a:pt x="62" y="0"/>
                </a:moveTo>
                <a:lnTo>
                  <a:pt x="52" y="43"/>
                </a:lnTo>
                <a:lnTo>
                  <a:pt x="59" y="64"/>
                </a:lnTo>
                <a:lnTo>
                  <a:pt x="14" y="84"/>
                </a:lnTo>
                <a:lnTo>
                  <a:pt x="9" y="49"/>
                </a:lnTo>
                <a:lnTo>
                  <a:pt x="0" y="25"/>
                </a:lnTo>
                <a:lnTo>
                  <a:pt x="62" y="0"/>
                </a:lnTo>
              </a:path>
            </a:pathLst>
          </a:custGeom>
          <a:solidFill>
            <a:srgbClr val="21798F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"/>
          <p:cNvSpPr/>
          <p:nvPr/>
        </p:nvSpPr>
        <p:spPr>
          <a:xfrm>
            <a:off x="5004552" y="3571826"/>
            <a:ext cx="425188" cy="431846"/>
          </a:xfrm>
          <a:custGeom>
            <a:rect b="b" l="l" r="r" t="t"/>
            <a:pathLst>
              <a:path extrusionOk="0" h="446" w="409">
                <a:moveTo>
                  <a:pt x="319" y="31"/>
                </a:moveTo>
                <a:cubicBezTo>
                  <a:pt x="395" y="36"/>
                  <a:pt x="363" y="25"/>
                  <a:pt x="391" y="66"/>
                </a:cubicBezTo>
                <a:cubicBezTo>
                  <a:pt x="397" y="86"/>
                  <a:pt x="409" y="114"/>
                  <a:pt x="396" y="134"/>
                </a:cubicBezTo>
                <a:cubicBezTo>
                  <a:pt x="391" y="141"/>
                  <a:pt x="380" y="137"/>
                  <a:pt x="372" y="138"/>
                </a:cubicBezTo>
                <a:cubicBezTo>
                  <a:pt x="331" y="168"/>
                  <a:pt x="292" y="167"/>
                  <a:pt x="252" y="195"/>
                </a:cubicBezTo>
                <a:cubicBezTo>
                  <a:pt x="232" y="227"/>
                  <a:pt x="250" y="196"/>
                  <a:pt x="261" y="231"/>
                </a:cubicBezTo>
                <a:cubicBezTo>
                  <a:pt x="267" y="283"/>
                  <a:pt x="270" y="247"/>
                  <a:pt x="302" y="270"/>
                </a:cubicBezTo>
                <a:cubicBezTo>
                  <a:pt x="305" y="275"/>
                  <a:pt x="300" y="298"/>
                  <a:pt x="304" y="303"/>
                </a:cubicBezTo>
                <a:cubicBezTo>
                  <a:pt x="308" y="307"/>
                  <a:pt x="315" y="308"/>
                  <a:pt x="319" y="313"/>
                </a:cubicBezTo>
                <a:cubicBezTo>
                  <a:pt x="326" y="323"/>
                  <a:pt x="329" y="348"/>
                  <a:pt x="333" y="359"/>
                </a:cubicBezTo>
                <a:cubicBezTo>
                  <a:pt x="326" y="446"/>
                  <a:pt x="340" y="411"/>
                  <a:pt x="300" y="442"/>
                </a:cubicBezTo>
                <a:cubicBezTo>
                  <a:pt x="278" y="434"/>
                  <a:pt x="277" y="410"/>
                  <a:pt x="256" y="395"/>
                </a:cubicBezTo>
                <a:cubicBezTo>
                  <a:pt x="247" y="380"/>
                  <a:pt x="242" y="360"/>
                  <a:pt x="230" y="351"/>
                </a:cubicBezTo>
                <a:cubicBezTo>
                  <a:pt x="218" y="342"/>
                  <a:pt x="198" y="339"/>
                  <a:pt x="183" y="343"/>
                </a:cubicBezTo>
                <a:cubicBezTo>
                  <a:pt x="150" y="333"/>
                  <a:pt x="159" y="354"/>
                  <a:pt x="140" y="374"/>
                </a:cubicBezTo>
                <a:cubicBezTo>
                  <a:pt x="127" y="388"/>
                  <a:pt x="121" y="386"/>
                  <a:pt x="102" y="390"/>
                </a:cubicBezTo>
                <a:cubicBezTo>
                  <a:pt x="95" y="412"/>
                  <a:pt x="89" y="418"/>
                  <a:pt x="68" y="411"/>
                </a:cubicBezTo>
                <a:cubicBezTo>
                  <a:pt x="63" y="414"/>
                  <a:pt x="59" y="421"/>
                  <a:pt x="54" y="420"/>
                </a:cubicBezTo>
                <a:cubicBezTo>
                  <a:pt x="48" y="419"/>
                  <a:pt x="47" y="411"/>
                  <a:pt x="44" y="405"/>
                </a:cubicBezTo>
                <a:cubicBezTo>
                  <a:pt x="36" y="389"/>
                  <a:pt x="19" y="395"/>
                  <a:pt x="9" y="380"/>
                </a:cubicBezTo>
                <a:cubicBezTo>
                  <a:pt x="0" y="350"/>
                  <a:pt x="15" y="324"/>
                  <a:pt x="44" y="318"/>
                </a:cubicBezTo>
                <a:cubicBezTo>
                  <a:pt x="39" y="279"/>
                  <a:pt x="37" y="235"/>
                  <a:pt x="78" y="220"/>
                </a:cubicBezTo>
                <a:cubicBezTo>
                  <a:pt x="109" y="232"/>
                  <a:pt x="88" y="256"/>
                  <a:pt x="116" y="277"/>
                </a:cubicBezTo>
                <a:cubicBezTo>
                  <a:pt x="161" y="264"/>
                  <a:pt x="125" y="232"/>
                  <a:pt x="169" y="215"/>
                </a:cubicBezTo>
                <a:cubicBezTo>
                  <a:pt x="188" y="186"/>
                  <a:pt x="182" y="154"/>
                  <a:pt x="213" y="134"/>
                </a:cubicBezTo>
                <a:cubicBezTo>
                  <a:pt x="231" y="105"/>
                  <a:pt x="256" y="104"/>
                  <a:pt x="285" y="92"/>
                </a:cubicBezTo>
                <a:cubicBezTo>
                  <a:pt x="288" y="87"/>
                  <a:pt x="295" y="83"/>
                  <a:pt x="295" y="77"/>
                </a:cubicBezTo>
                <a:cubicBezTo>
                  <a:pt x="295" y="66"/>
                  <a:pt x="285" y="46"/>
                  <a:pt x="285" y="46"/>
                </a:cubicBezTo>
                <a:cubicBezTo>
                  <a:pt x="287" y="40"/>
                  <a:pt x="286" y="31"/>
                  <a:pt x="290" y="26"/>
                </a:cubicBezTo>
                <a:cubicBezTo>
                  <a:pt x="309" y="0"/>
                  <a:pt x="304" y="44"/>
                  <a:pt x="319" y="31"/>
                </a:cubicBezTo>
                <a:close/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"/>
          <p:cNvSpPr/>
          <p:nvPr/>
        </p:nvSpPr>
        <p:spPr>
          <a:xfrm>
            <a:off x="5842753" y="3250358"/>
            <a:ext cx="567107" cy="538567"/>
          </a:xfrm>
          <a:custGeom>
            <a:rect b="b" l="l" r="r" t="t"/>
            <a:pathLst>
              <a:path extrusionOk="0" h="771" w="647">
                <a:moveTo>
                  <a:pt x="130" y="8"/>
                </a:moveTo>
                <a:lnTo>
                  <a:pt x="154" y="0"/>
                </a:lnTo>
                <a:lnTo>
                  <a:pt x="232" y="32"/>
                </a:lnTo>
                <a:lnTo>
                  <a:pt x="266" y="66"/>
                </a:lnTo>
                <a:lnTo>
                  <a:pt x="329" y="84"/>
                </a:lnTo>
                <a:lnTo>
                  <a:pt x="354" y="104"/>
                </a:lnTo>
                <a:lnTo>
                  <a:pt x="389" y="99"/>
                </a:lnTo>
                <a:lnTo>
                  <a:pt x="396" y="111"/>
                </a:lnTo>
                <a:lnTo>
                  <a:pt x="385" y="186"/>
                </a:lnTo>
                <a:lnTo>
                  <a:pt x="419" y="207"/>
                </a:lnTo>
                <a:lnTo>
                  <a:pt x="434" y="234"/>
                </a:lnTo>
                <a:lnTo>
                  <a:pt x="487" y="245"/>
                </a:lnTo>
                <a:lnTo>
                  <a:pt x="508" y="209"/>
                </a:lnTo>
                <a:lnTo>
                  <a:pt x="539" y="213"/>
                </a:lnTo>
                <a:lnTo>
                  <a:pt x="560" y="242"/>
                </a:lnTo>
                <a:lnTo>
                  <a:pt x="557" y="266"/>
                </a:lnTo>
                <a:lnTo>
                  <a:pt x="494" y="273"/>
                </a:lnTo>
                <a:lnTo>
                  <a:pt x="494" y="301"/>
                </a:lnTo>
                <a:lnTo>
                  <a:pt x="494" y="321"/>
                </a:lnTo>
                <a:lnTo>
                  <a:pt x="469" y="350"/>
                </a:lnTo>
                <a:lnTo>
                  <a:pt x="487" y="381"/>
                </a:lnTo>
                <a:lnTo>
                  <a:pt x="539" y="417"/>
                </a:lnTo>
                <a:lnTo>
                  <a:pt x="542" y="459"/>
                </a:lnTo>
                <a:lnTo>
                  <a:pt x="647" y="469"/>
                </a:lnTo>
                <a:lnTo>
                  <a:pt x="647" y="524"/>
                </a:lnTo>
                <a:lnTo>
                  <a:pt x="626" y="553"/>
                </a:lnTo>
                <a:lnTo>
                  <a:pt x="641" y="580"/>
                </a:lnTo>
                <a:lnTo>
                  <a:pt x="629" y="598"/>
                </a:lnTo>
                <a:lnTo>
                  <a:pt x="588" y="606"/>
                </a:lnTo>
                <a:lnTo>
                  <a:pt x="572" y="629"/>
                </a:lnTo>
                <a:lnTo>
                  <a:pt x="574" y="689"/>
                </a:lnTo>
                <a:lnTo>
                  <a:pt x="521" y="763"/>
                </a:lnTo>
                <a:lnTo>
                  <a:pt x="513" y="771"/>
                </a:lnTo>
                <a:lnTo>
                  <a:pt x="483" y="745"/>
                </a:lnTo>
                <a:lnTo>
                  <a:pt x="409" y="745"/>
                </a:lnTo>
                <a:lnTo>
                  <a:pt x="378" y="711"/>
                </a:lnTo>
                <a:lnTo>
                  <a:pt x="319" y="769"/>
                </a:lnTo>
                <a:lnTo>
                  <a:pt x="298" y="759"/>
                </a:lnTo>
                <a:lnTo>
                  <a:pt x="322" y="714"/>
                </a:lnTo>
                <a:lnTo>
                  <a:pt x="319" y="699"/>
                </a:lnTo>
                <a:lnTo>
                  <a:pt x="298" y="693"/>
                </a:lnTo>
                <a:lnTo>
                  <a:pt x="227" y="732"/>
                </a:lnTo>
                <a:lnTo>
                  <a:pt x="161" y="606"/>
                </a:lnTo>
                <a:lnTo>
                  <a:pt x="182" y="567"/>
                </a:lnTo>
                <a:lnTo>
                  <a:pt x="175" y="553"/>
                </a:lnTo>
                <a:lnTo>
                  <a:pt x="139" y="542"/>
                </a:lnTo>
                <a:lnTo>
                  <a:pt x="82" y="507"/>
                </a:lnTo>
                <a:lnTo>
                  <a:pt x="105" y="459"/>
                </a:lnTo>
                <a:lnTo>
                  <a:pt x="139" y="441"/>
                </a:lnTo>
                <a:lnTo>
                  <a:pt x="147" y="402"/>
                </a:lnTo>
                <a:lnTo>
                  <a:pt x="134" y="332"/>
                </a:lnTo>
                <a:lnTo>
                  <a:pt x="127" y="326"/>
                </a:lnTo>
                <a:lnTo>
                  <a:pt x="92" y="361"/>
                </a:lnTo>
                <a:lnTo>
                  <a:pt x="40" y="318"/>
                </a:lnTo>
                <a:lnTo>
                  <a:pt x="0" y="269"/>
                </a:lnTo>
                <a:lnTo>
                  <a:pt x="40" y="242"/>
                </a:lnTo>
                <a:lnTo>
                  <a:pt x="49" y="192"/>
                </a:lnTo>
                <a:lnTo>
                  <a:pt x="74" y="174"/>
                </a:lnTo>
                <a:lnTo>
                  <a:pt x="70" y="108"/>
                </a:lnTo>
                <a:lnTo>
                  <a:pt x="87" y="95"/>
                </a:lnTo>
                <a:lnTo>
                  <a:pt x="119" y="116"/>
                </a:lnTo>
                <a:lnTo>
                  <a:pt x="139" y="144"/>
                </a:lnTo>
                <a:lnTo>
                  <a:pt x="182" y="116"/>
                </a:lnTo>
                <a:lnTo>
                  <a:pt x="197" y="99"/>
                </a:lnTo>
                <a:lnTo>
                  <a:pt x="190" y="66"/>
                </a:lnTo>
                <a:lnTo>
                  <a:pt x="139" y="39"/>
                </a:lnTo>
                <a:lnTo>
                  <a:pt x="130" y="8"/>
                </a:lnTo>
              </a:path>
            </a:pathLst>
          </a:custGeom>
          <a:solidFill>
            <a:srgbClr val="00B05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"/>
          <p:cNvSpPr/>
          <p:nvPr/>
        </p:nvSpPr>
        <p:spPr>
          <a:xfrm>
            <a:off x="5305778" y="3777807"/>
            <a:ext cx="611781" cy="558422"/>
          </a:xfrm>
          <a:custGeom>
            <a:rect b="b" l="l" r="r" t="t"/>
            <a:pathLst>
              <a:path extrusionOk="0" h="828" w="741">
                <a:moveTo>
                  <a:pt x="669" y="107"/>
                </a:moveTo>
                <a:lnTo>
                  <a:pt x="636" y="101"/>
                </a:lnTo>
                <a:lnTo>
                  <a:pt x="622" y="80"/>
                </a:lnTo>
                <a:lnTo>
                  <a:pt x="622" y="30"/>
                </a:lnTo>
                <a:lnTo>
                  <a:pt x="604" y="5"/>
                </a:lnTo>
                <a:lnTo>
                  <a:pt x="569" y="41"/>
                </a:lnTo>
                <a:lnTo>
                  <a:pt x="551" y="65"/>
                </a:lnTo>
                <a:lnTo>
                  <a:pt x="528" y="65"/>
                </a:lnTo>
                <a:lnTo>
                  <a:pt x="521" y="27"/>
                </a:lnTo>
                <a:lnTo>
                  <a:pt x="490" y="38"/>
                </a:lnTo>
                <a:lnTo>
                  <a:pt x="448" y="65"/>
                </a:lnTo>
                <a:lnTo>
                  <a:pt x="419" y="48"/>
                </a:lnTo>
                <a:lnTo>
                  <a:pt x="364" y="9"/>
                </a:lnTo>
                <a:lnTo>
                  <a:pt x="202" y="0"/>
                </a:lnTo>
                <a:lnTo>
                  <a:pt x="185" y="17"/>
                </a:lnTo>
                <a:lnTo>
                  <a:pt x="217" y="56"/>
                </a:lnTo>
                <a:lnTo>
                  <a:pt x="179" y="80"/>
                </a:lnTo>
                <a:lnTo>
                  <a:pt x="119" y="56"/>
                </a:lnTo>
                <a:lnTo>
                  <a:pt x="56" y="107"/>
                </a:lnTo>
                <a:lnTo>
                  <a:pt x="34" y="157"/>
                </a:lnTo>
                <a:lnTo>
                  <a:pt x="39" y="272"/>
                </a:lnTo>
                <a:lnTo>
                  <a:pt x="70" y="394"/>
                </a:lnTo>
                <a:lnTo>
                  <a:pt x="0" y="472"/>
                </a:lnTo>
                <a:lnTo>
                  <a:pt x="7" y="482"/>
                </a:lnTo>
                <a:lnTo>
                  <a:pt x="70" y="465"/>
                </a:lnTo>
                <a:lnTo>
                  <a:pt x="92" y="492"/>
                </a:lnTo>
                <a:lnTo>
                  <a:pt x="74" y="580"/>
                </a:lnTo>
                <a:lnTo>
                  <a:pt x="109" y="642"/>
                </a:lnTo>
                <a:lnTo>
                  <a:pt x="144" y="653"/>
                </a:lnTo>
                <a:lnTo>
                  <a:pt x="179" y="604"/>
                </a:lnTo>
                <a:lnTo>
                  <a:pt x="197" y="642"/>
                </a:lnTo>
                <a:lnTo>
                  <a:pt x="206" y="639"/>
                </a:lnTo>
                <a:lnTo>
                  <a:pt x="262" y="586"/>
                </a:lnTo>
                <a:lnTo>
                  <a:pt x="277" y="590"/>
                </a:lnTo>
                <a:lnTo>
                  <a:pt x="302" y="577"/>
                </a:lnTo>
                <a:lnTo>
                  <a:pt x="347" y="590"/>
                </a:lnTo>
                <a:lnTo>
                  <a:pt x="347" y="639"/>
                </a:lnTo>
                <a:lnTo>
                  <a:pt x="381" y="646"/>
                </a:lnTo>
                <a:lnTo>
                  <a:pt x="371" y="695"/>
                </a:lnTo>
                <a:lnTo>
                  <a:pt x="340" y="747"/>
                </a:lnTo>
                <a:lnTo>
                  <a:pt x="325" y="792"/>
                </a:lnTo>
                <a:lnTo>
                  <a:pt x="340" y="792"/>
                </a:lnTo>
                <a:lnTo>
                  <a:pt x="377" y="757"/>
                </a:lnTo>
                <a:lnTo>
                  <a:pt x="409" y="828"/>
                </a:lnTo>
                <a:lnTo>
                  <a:pt x="434" y="810"/>
                </a:lnTo>
                <a:lnTo>
                  <a:pt x="461" y="810"/>
                </a:lnTo>
                <a:lnTo>
                  <a:pt x="490" y="789"/>
                </a:lnTo>
                <a:lnTo>
                  <a:pt x="490" y="747"/>
                </a:lnTo>
                <a:lnTo>
                  <a:pt x="504" y="734"/>
                </a:lnTo>
                <a:lnTo>
                  <a:pt x="539" y="738"/>
                </a:lnTo>
                <a:lnTo>
                  <a:pt x="599" y="765"/>
                </a:lnTo>
                <a:lnTo>
                  <a:pt x="609" y="744"/>
                </a:lnTo>
                <a:lnTo>
                  <a:pt x="594" y="720"/>
                </a:lnTo>
                <a:lnTo>
                  <a:pt x="599" y="702"/>
                </a:lnTo>
                <a:lnTo>
                  <a:pt x="636" y="670"/>
                </a:lnTo>
                <a:lnTo>
                  <a:pt x="704" y="687"/>
                </a:lnTo>
                <a:lnTo>
                  <a:pt x="741" y="664"/>
                </a:lnTo>
                <a:lnTo>
                  <a:pt x="727" y="639"/>
                </a:lnTo>
                <a:lnTo>
                  <a:pt x="741" y="582"/>
                </a:lnTo>
                <a:lnTo>
                  <a:pt x="738" y="499"/>
                </a:lnTo>
                <a:lnTo>
                  <a:pt x="714" y="489"/>
                </a:lnTo>
                <a:lnTo>
                  <a:pt x="692" y="432"/>
                </a:lnTo>
                <a:lnTo>
                  <a:pt x="692" y="384"/>
                </a:lnTo>
                <a:lnTo>
                  <a:pt x="682" y="377"/>
                </a:lnTo>
                <a:lnTo>
                  <a:pt x="664" y="384"/>
                </a:lnTo>
                <a:lnTo>
                  <a:pt x="654" y="372"/>
                </a:lnTo>
                <a:lnTo>
                  <a:pt x="662" y="297"/>
                </a:lnTo>
                <a:lnTo>
                  <a:pt x="692" y="272"/>
                </a:lnTo>
                <a:lnTo>
                  <a:pt x="714" y="230"/>
                </a:lnTo>
                <a:lnTo>
                  <a:pt x="710" y="188"/>
                </a:lnTo>
                <a:lnTo>
                  <a:pt x="669" y="107"/>
                </a:lnTo>
              </a:path>
            </a:pathLst>
          </a:custGeom>
          <a:solidFill>
            <a:srgbClr val="FFC000"/>
          </a:solidFill>
          <a:ln cap="flat" cmpd="sng" w="9525">
            <a:solidFill>
              <a:srgbClr val="A4DCE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"/>
          <p:cNvSpPr txBox="1"/>
          <p:nvPr/>
        </p:nvSpPr>
        <p:spPr>
          <a:xfrm>
            <a:off x="3302110" y="2451804"/>
            <a:ext cx="5127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Xinjiang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"/>
          <p:cNvSpPr txBox="1"/>
          <p:nvPr/>
        </p:nvSpPr>
        <p:spPr>
          <a:xfrm>
            <a:off x="2935210" y="3506696"/>
            <a:ext cx="4461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Tibet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"/>
          <p:cNvSpPr txBox="1"/>
          <p:nvPr/>
        </p:nvSpPr>
        <p:spPr>
          <a:xfrm>
            <a:off x="3809365" y="3144392"/>
            <a:ext cx="525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Qinghai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"/>
          <p:cNvSpPr txBox="1"/>
          <p:nvPr/>
        </p:nvSpPr>
        <p:spPr>
          <a:xfrm>
            <a:off x="4625995" y="3249632"/>
            <a:ext cx="481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Gansu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"/>
          <p:cNvSpPr txBox="1"/>
          <p:nvPr/>
        </p:nvSpPr>
        <p:spPr>
          <a:xfrm>
            <a:off x="4456418" y="3666240"/>
            <a:ext cx="519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Sichuan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"/>
          <p:cNvSpPr txBox="1"/>
          <p:nvPr/>
        </p:nvSpPr>
        <p:spPr>
          <a:xfrm>
            <a:off x="4376130" y="4370568"/>
            <a:ext cx="456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Yunnan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"/>
          <p:cNvSpPr txBox="1"/>
          <p:nvPr/>
        </p:nvSpPr>
        <p:spPr>
          <a:xfrm>
            <a:off x="4768036" y="3014431"/>
            <a:ext cx="4731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Ningxia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"/>
          <p:cNvSpPr txBox="1"/>
          <p:nvPr/>
        </p:nvSpPr>
        <p:spPr>
          <a:xfrm>
            <a:off x="4887898" y="4034427"/>
            <a:ext cx="490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Guizhou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"/>
          <p:cNvSpPr txBox="1"/>
          <p:nvPr/>
        </p:nvSpPr>
        <p:spPr>
          <a:xfrm>
            <a:off x="4986342" y="4479095"/>
            <a:ext cx="4434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Hainan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"/>
          <p:cNvSpPr txBox="1"/>
          <p:nvPr/>
        </p:nvSpPr>
        <p:spPr>
          <a:xfrm>
            <a:off x="5120640" y="4349304"/>
            <a:ext cx="483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Guangxi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"/>
          <p:cNvSpPr txBox="1"/>
          <p:nvPr/>
        </p:nvSpPr>
        <p:spPr>
          <a:xfrm>
            <a:off x="4923589" y="3740815"/>
            <a:ext cx="657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Chongqing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"/>
          <p:cNvSpPr txBox="1"/>
          <p:nvPr/>
        </p:nvSpPr>
        <p:spPr>
          <a:xfrm>
            <a:off x="5356937" y="3576028"/>
            <a:ext cx="472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Hubei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"/>
          <p:cNvSpPr txBox="1"/>
          <p:nvPr/>
        </p:nvSpPr>
        <p:spPr>
          <a:xfrm>
            <a:off x="4999787" y="3284114"/>
            <a:ext cx="451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Shaanxi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"/>
          <p:cNvSpPr txBox="1"/>
          <p:nvPr/>
        </p:nvSpPr>
        <p:spPr>
          <a:xfrm>
            <a:off x="5372776" y="2949200"/>
            <a:ext cx="474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Shanxi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"/>
          <p:cNvSpPr txBox="1"/>
          <p:nvPr/>
        </p:nvSpPr>
        <p:spPr>
          <a:xfrm>
            <a:off x="5468410" y="3320054"/>
            <a:ext cx="492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Henan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"/>
          <p:cNvSpPr txBox="1"/>
          <p:nvPr/>
        </p:nvSpPr>
        <p:spPr>
          <a:xfrm>
            <a:off x="5425079" y="3916288"/>
            <a:ext cx="415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Hunan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"/>
          <p:cNvSpPr txBox="1"/>
          <p:nvPr/>
        </p:nvSpPr>
        <p:spPr>
          <a:xfrm>
            <a:off x="5851026" y="3821800"/>
            <a:ext cx="516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Jiangxi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"/>
          <p:cNvSpPr txBox="1"/>
          <p:nvPr/>
        </p:nvSpPr>
        <p:spPr>
          <a:xfrm>
            <a:off x="6068173" y="4026404"/>
            <a:ext cx="523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Fujian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"/>
          <p:cNvSpPr txBox="1"/>
          <p:nvPr/>
        </p:nvSpPr>
        <p:spPr>
          <a:xfrm>
            <a:off x="6498786" y="1729149"/>
            <a:ext cx="621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Heilongjiang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"/>
          <p:cNvSpPr txBox="1"/>
          <p:nvPr/>
        </p:nvSpPr>
        <p:spPr>
          <a:xfrm>
            <a:off x="5908717" y="3416329"/>
            <a:ext cx="453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Anhui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"/>
          <p:cNvSpPr txBox="1"/>
          <p:nvPr/>
        </p:nvSpPr>
        <p:spPr>
          <a:xfrm>
            <a:off x="6482152" y="2140510"/>
            <a:ext cx="402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Jilin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"/>
          <p:cNvSpPr txBox="1"/>
          <p:nvPr/>
        </p:nvSpPr>
        <p:spPr>
          <a:xfrm>
            <a:off x="6208341" y="2408038"/>
            <a:ext cx="567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Liaoning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"/>
          <p:cNvSpPr txBox="1"/>
          <p:nvPr/>
        </p:nvSpPr>
        <p:spPr>
          <a:xfrm>
            <a:off x="5809413" y="3006988"/>
            <a:ext cx="612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Shandong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"/>
          <p:cNvSpPr txBox="1"/>
          <p:nvPr/>
        </p:nvSpPr>
        <p:spPr>
          <a:xfrm>
            <a:off x="5608827" y="2836953"/>
            <a:ext cx="484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Hebei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"/>
          <p:cNvSpPr txBox="1"/>
          <p:nvPr/>
        </p:nvSpPr>
        <p:spPr>
          <a:xfrm>
            <a:off x="6255943" y="2704336"/>
            <a:ext cx="486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Tianjin</a:t>
            </a:r>
            <a:endParaRPr b="1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"/>
          <p:cNvSpPr txBox="1"/>
          <p:nvPr/>
        </p:nvSpPr>
        <p:spPr>
          <a:xfrm>
            <a:off x="6264827" y="3676128"/>
            <a:ext cx="5463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Zhejiang</a:t>
            </a:r>
            <a:endParaRPr b="0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"/>
          <p:cNvSpPr txBox="1"/>
          <p:nvPr/>
        </p:nvSpPr>
        <p:spPr>
          <a:xfrm>
            <a:off x="6180956" y="3236657"/>
            <a:ext cx="506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Jiangsu</a:t>
            </a:r>
            <a:endParaRPr b="1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"/>
          <p:cNvSpPr txBox="1"/>
          <p:nvPr/>
        </p:nvSpPr>
        <p:spPr>
          <a:xfrm>
            <a:off x="4621668" y="2655209"/>
            <a:ext cx="711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Inner Mongolia</a:t>
            </a:r>
            <a:endParaRPr b="0" i="0" sz="67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"/>
          <p:cNvSpPr txBox="1"/>
          <p:nvPr/>
        </p:nvSpPr>
        <p:spPr>
          <a:xfrm>
            <a:off x="5539426" y="4445589"/>
            <a:ext cx="681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Guangdong</a:t>
            </a:r>
            <a:endParaRPr b="1" i="0" sz="82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"/>
          <p:cNvSpPr txBox="1"/>
          <p:nvPr/>
        </p:nvSpPr>
        <p:spPr>
          <a:xfrm>
            <a:off x="6351552" y="3403397"/>
            <a:ext cx="699000" cy="219300"/>
          </a:xfrm>
          <a:prstGeom prst="rect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Shanghai</a:t>
            </a:r>
            <a:endParaRPr b="1" i="0" sz="8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"/>
          <p:cNvSpPr txBox="1"/>
          <p:nvPr/>
        </p:nvSpPr>
        <p:spPr>
          <a:xfrm>
            <a:off x="5629121" y="2588467"/>
            <a:ext cx="532500" cy="219300"/>
          </a:xfrm>
          <a:prstGeom prst="rect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Beijing</a:t>
            </a:r>
            <a:endParaRPr b="1" i="0" sz="8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"/>
          <p:cNvSpPr txBox="1"/>
          <p:nvPr/>
        </p:nvSpPr>
        <p:spPr>
          <a:xfrm>
            <a:off x="5620085" y="4255434"/>
            <a:ext cx="718800" cy="219300"/>
          </a:xfrm>
          <a:prstGeom prst="rect">
            <a:avLst/>
          </a:prstGeom>
          <a:solidFill>
            <a:srgbClr val="034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en-US" sz="82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Guangzhou</a:t>
            </a:r>
            <a:endParaRPr b="1" i="0" sz="8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"/>
          <p:cNvSpPr/>
          <p:nvPr/>
        </p:nvSpPr>
        <p:spPr>
          <a:xfrm>
            <a:off x="8197127" y="2707160"/>
            <a:ext cx="857400" cy="81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"only"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5.5 billion </a:t>
            </a: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CHN in DE</a:t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"/>
          <p:cNvSpPr txBox="1"/>
          <p:nvPr>
            <p:ph type="title"/>
          </p:nvPr>
        </p:nvSpPr>
        <p:spPr>
          <a:xfrm>
            <a:off x="311700" y="158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/>
              <a:t>Part 2: The Germans in China: Expansion of Capital</a:t>
            </a:r>
            <a:endParaRPr b="1"/>
          </a:p>
        </p:txBody>
      </p:sp>
      <p:sp>
        <p:nvSpPr>
          <p:cNvPr id="503" name="Google Shape;503;p6"/>
          <p:cNvSpPr txBox="1"/>
          <p:nvPr>
            <p:ph idx="1" type="body"/>
          </p:nvPr>
        </p:nvSpPr>
        <p:spPr>
          <a:xfrm>
            <a:off x="311700" y="2072575"/>
            <a:ext cx="85206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1: Understanding market potential, the courage to be present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2: Export of goods, sales partnerships, relationship networks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3: Corporate presence in joint ventures and own national subsidiaries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4: Setting up own production sites, developing local supply chains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5: China's knowledge-based economy as a challenge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9672"/>
              <a:buNone/>
            </a:pPr>
            <a:r>
              <a:rPr b="1" lang="en-US" sz="5050"/>
              <a:t>now: 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5050"/>
              <a:t>Phase 6: Stand firm - against all stormy winds</a:t>
            </a:r>
            <a:endParaRPr b="1" sz="50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7692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7692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07692"/>
              <a:buNone/>
            </a:pPr>
            <a:r>
              <a:t/>
            </a:r>
            <a:endParaRPr b="1"/>
          </a:p>
        </p:txBody>
      </p:sp>
      <p:pic>
        <p:nvPicPr>
          <p:cNvPr id="504" name="Google Shape;504;p6" title="sibe 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62626"/>
            <a:ext cx="6714677" cy="12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"/>
          <p:cNvSpPr/>
          <p:nvPr>
            <p:ph idx="2" type="pic"/>
          </p:nvPr>
        </p:nvSpPr>
        <p:spPr>
          <a:xfrm>
            <a:off x="0" y="1"/>
            <a:ext cx="4572000" cy="516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11" name="Google Shape;511;p7"/>
          <p:cNvSpPr txBox="1"/>
          <p:nvPr/>
        </p:nvSpPr>
        <p:spPr>
          <a:xfrm>
            <a:off x="1981236" y="1133194"/>
            <a:ext cx="219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145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billion </a:t>
            </a:r>
            <a:r>
              <a:rPr b="1" i="0" lang="en-US" sz="9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investment in artificial intelligence by 2030</a:t>
            </a:r>
            <a:endParaRPr b="1" i="0" sz="9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2" name="Google Shape;512;p7"/>
          <p:cNvSpPr txBox="1"/>
          <p:nvPr/>
        </p:nvSpPr>
        <p:spPr>
          <a:xfrm>
            <a:off x="6771991" y="375698"/>
            <a:ext cx="2506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900 billion</a:t>
            </a:r>
            <a:endParaRPr b="1" i="0" sz="30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Is China investing in the "New Silk Road"?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3" name="Google Shape;513;p7"/>
          <p:cNvSpPr/>
          <p:nvPr/>
        </p:nvSpPr>
        <p:spPr>
          <a:xfrm>
            <a:off x="4710861" y="962444"/>
            <a:ext cx="1938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3 </a:t>
            </a:r>
            <a:r>
              <a:rPr b="1" i="0" lang="en-US" sz="15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billion</a:t>
            </a:r>
            <a:endParaRPr b="1" i="0" sz="2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Investments in 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Artificial intelligence 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until 2025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4" name="Google Shape;514;p7"/>
          <p:cNvSpPr/>
          <p:nvPr/>
        </p:nvSpPr>
        <p:spPr>
          <a:xfrm>
            <a:off x="4450195" y="3986614"/>
            <a:ext cx="174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21 million</a:t>
            </a:r>
            <a:endParaRPr b="1" i="0" sz="18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Cashless payments</a:t>
            </a:r>
            <a:endParaRPr b="1" i="0" sz="9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2017</a:t>
            </a:r>
            <a:endParaRPr b="1" i="0" sz="9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5" name="Google Shape;515;p7"/>
          <p:cNvSpPr txBox="1"/>
          <p:nvPr/>
        </p:nvSpPr>
        <p:spPr>
          <a:xfrm>
            <a:off x="2486692" y="3938339"/>
            <a:ext cx="168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 Bill. EUR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Cashless payments 2017</a:t>
            </a:r>
            <a:endParaRPr b="1" i="0" sz="9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7"/>
          <p:cNvSpPr txBox="1"/>
          <p:nvPr>
            <p:ph idx="12" type="sldNum"/>
          </p:nvPr>
        </p:nvSpPr>
        <p:spPr>
          <a:xfrm>
            <a:off x="8303624" y="4760538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‹#›</a:t>
            </a:fld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17" name="Google Shape;5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525" y="711921"/>
            <a:ext cx="6624952" cy="371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524" y="732157"/>
            <a:ext cx="6567121" cy="368808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"/>
          <p:cNvSpPr txBox="1"/>
          <p:nvPr/>
        </p:nvSpPr>
        <p:spPr>
          <a:xfrm>
            <a:off x="311873" y="673903"/>
            <a:ext cx="947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"/>
          <p:cNvSpPr/>
          <p:nvPr>
            <p:ph idx="2" type="pic"/>
          </p:nvPr>
        </p:nvSpPr>
        <p:spPr>
          <a:xfrm>
            <a:off x="0" y="1"/>
            <a:ext cx="4572000" cy="516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26" name="Google Shape;526;p8"/>
          <p:cNvSpPr txBox="1"/>
          <p:nvPr/>
        </p:nvSpPr>
        <p:spPr>
          <a:xfrm>
            <a:off x="1981236" y="1133194"/>
            <a:ext cx="219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145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billion </a:t>
            </a:r>
            <a:r>
              <a:rPr b="1" i="0" lang="en-US" sz="9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investment in artificial intelligence by 2030</a:t>
            </a:r>
            <a:endParaRPr b="1" i="0" sz="9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27" name="Google Shape;527;p8"/>
          <p:cNvSpPr txBox="1"/>
          <p:nvPr/>
        </p:nvSpPr>
        <p:spPr>
          <a:xfrm>
            <a:off x="6771991" y="375698"/>
            <a:ext cx="2506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900 billion</a:t>
            </a:r>
            <a:endParaRPr b="1" i="0" sz="30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Is China investing in the "New Silk Road"?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4710861" y="962444"/>
            <a:ext cx="1938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3 </a:t>
            </a:r>
            <a:r>
              <a:rPr b="1" i="0" lang="en-US" sz="15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billion</a:t>
            </a:r>
            <a:endParaRPr b="1" i="0" sz="24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Investments in 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Artificial intelligence 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until 2025</a:t>
            </a:r>
            <a:endParaRPr b="1" i="0" sz="105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29" name="Google Shape;529;p8"/>
          <p:cNvSpPr/>
          <p:nvPr/>
        </p:nvSpPr>
        <p:spPr>
          <a:xfrm>
            <a:off x="4450195" y="3986614"/>
            <a:ext cx="174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EUR 21 million</a:t>
            </a:r>
            <a:endParaRPr b="1" i="0" sz="18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Cashless payments</a:t>
            </a:r>
            <a:endParaRPr b="1" i="0" sz="9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2017</a:t>
            </a:r>
            <a:endParaRPr b="1" i="0" sz="9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30" name="Google Shape;530;p8"/>
          <p:cNvSpPr txBox="1"/>
          <p:nvPr/>
        </p:nvSpPr>
        <p:spPr>
          <a:xfrm>
            <a:off x="2486692" y="3938339"/>
            <a:ext cx="168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 Bill. EUR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Cashless payments 2017</a:t>
            </a:r>
            <a:endParaRPr b="1" i="0" sz="9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31" name="Google Shape;531;p8"/>
          <p:cNvSpPr txBox="1"/>
          <p:nvPr>
            <p:ph idx="12" type="sldNum"/>
          </p:nvPr>
        </p:nvSpPr>
        <p:spPr>
          <a:xfrm>
            <a:off x="8303624" y="4760538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525" y="711921"/>
            <a:ext cx="6624952" cy="371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524" y="732157"/>
            <a:ext cx="6567121" cy="36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9522" y="711921"/>
            <a:ext cx="6659036" cy="368808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8"/>
          <p:cNvSpPr txBox="1"/>
          <p:nvPr/>
        </p:nvSpPr>
        <p:spPr>
          <a:xfrm>
            <a:off x="311873" y="673903"/>
            <a:ext cx="947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/>
          <p:nvPr>
            <p:ph idx="2" type="pic"/>
          </p:nvPr>
        </p:nvSpPr>
        <p:spPr>
          <a:xfrm>
            <a:off x="-1" y="0"/>
            <a:ext cx="4714500" cy="516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42" name="Google Shape;542;p9"/>
          <p:cNvSpPr txBox="1"/>
          <p:nvPr/>
        </p:nvSpPr>
        <p:spPr>
          <a:xfrm>
            <a:off x="2508078" y="3938339"/>
            <a:ext cx="168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 Bill. EUR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Cashless payments 2017</a:t>
            </a:r>
            <a:endParaRPr b="1" i="0" sz="9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43" name="Google Shape;543;p9"/>
          <p:cNvSpPr txBox="1"/>
          <p:nvPr>
            <p:ph idx="12" type="sldNum"/>
          </p:nvPr>
        </p:nvSpPr>
        <p:spPr>
          <a:xfrm>
            <a:off x="8303624" y="4760538"/>
            <a:ext cx="2160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6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4907549" y="1460725"/>
            <a:ext cx="43158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Comprehensive reporting obligations 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companies on their existing relationship with China (in addition to LkSG reporting obligations)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Companies "particularly exposed to China" may be required 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 figures relevant to China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to a separate notification obligation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Undergo regular self-imposed or mandatory stress tests in order to identify China-specific risks at an early stage and take corrective action.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(Reference scenario: complete discontinuation of business in China)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9"/>
          <p:cNvSpPr txBox="1"/>
          <p:nvPr/>
        </p:nvSpPr>
        <p:spPr>
          <a:xfrm>
            <a:off x="236751" y="147246"/>
            <a:ext cx="60897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China strategy(ies)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Significance for the companies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94" y="1120123"/>
            <a:ext cx="8801100" cy="3833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">
  <a:themeElements>
    <a:clrScheme name="Benutzerdefiniert 4">
      <a:dk1>
        <a:srgbClr val="003882"/>
      </a:dk1>
      <a:lt1>
        <a:srgbClr val="FFFFFF"/>
      </a:lt1>
      <a:dk2>
        <a:srgbClr val="009CDE"/>
      </a:dk2>
      <a:lt2>
        <a:srgbClr val="595959"/>
      </a:lt2>
      <a:accent1>
        <a:srgbClr val="003882"/>
      </a:accent1>
      <a:accent2>
        <a:srgbClr val="009DDF"/>
      </a:accent2>
      <a:accent3>
        <a:srgbClr val="70D5FF"/>
      </a:accent3>
      <a:accent4>
        <a:srgbClr val="CF3E19"/>
      </a:accent4>
      <a:accent5>
        <a:srgbClr val="28AB65"/>
      </a:accent5>
      <a:accent6>
        <a:srgbClr val="F38F00"/>
      </a:accent6>
      <a:hlink>
        <a:srgbClr val="003882"/>
      </a:hlink>
      <a:folHlink>
        <a:srgbClr val="003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2024-10-30T11:05:00Z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B526A1AC5ED54E2FA6C694C95FBE0994_12</vt:lpwstr>
  </property>
  <property fmtid="{D5CDD505-2E9C-101B-9397-08002B2CF9AE}" pid="3" name="KSOProductBuildVer">
    <vt:lpwstr>1031-12.2.0.18607</vt:lpwstr>
  </property>
</Properties>
</file>